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
  </p:notesMasterIdLst>
  <p:sldIdLst>
    <p:sldId id="257" r:id="rId2"/>
    <p:sldId id="273" r:id="rId3"/>
    <p:sldId id="267" r:id="rId4"/>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Winnett" initials="AW" lastIdx="2" clrIdx="0">
    <p:extLst>
      <p:ext uri="{19B8F6BF-5375-455C-9EA6-DF929625EA0E}">
        <p15:presenceInfo xmlns:p15="http://schemas.microsoft.com/office/powerpoint/2012/main" userId="afdc1f0a57311150" providerId="Windows Live"/>
      </p:ext>
    </p:extLst>
  </p:cmAuthor>
  <p:cmAuthor id="2" name="Goetz, Matthew" initials="GM" lastIdx="4" clrIdx="1">
    <p:extLst>
      <p:ext uri="{19B8F6BF-5375-455C-9EA6-DF929625EA0E}">
        <p15:presenceInfo xmlns:p15="http://schemas.microsoft.com/office/powerpoint/2012/main" userId="S::Matthew.Goetz@va.gov::bc3a3946-f228-4f1b-a102-c4ec45d82d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E0FF"/>
    <a:srgbClr val="F2F7FC"/>
    <a:srgbClr val="E9E1FF"/>
    <a:srgbClr val="FFB7B7"/>
    <a:srgbClr val="ED1BB6"/>
    <a:srgbClr val="FFC9C9"/>
    <a:srgbClr val="DFD3FF"/>
    <a:srgbClr val="FF8F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0"/>
    <p:restoredTop sz="96135" autoAdjust="0"/>
  </p:normalViewPr>
  <p:slideViewPr>
    <p:cSldViewPr snapToGrid="0" snapToObjects="1">
      <p:cViewPr varScale="1">
        <p:scale>
          <a:sx n="87" d="100"/>
          <a:sy n="87" d="100"/>
        </p:scale>
        <p:origin x="2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ED227E-591B-42BE-812B-7C0A465C6596}"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0771F461-2272-49E1-8AFC-BFF44DEAB89B}">
      <dgm:prSet phldrT="[Text]" custT="1"/>
      <dgm:spPr>
        <a:solidFill>
          <a:schemeClr val="accent2">
            <a:lumMod val="60000"/>
            <a:lumOff val="40000"/>
          </a:schemeClr>
        </a:solidFill>
        <a:ln w="19050">
          <a:solidFill>
            <a:schemeClr val="tx1"/>
          </a:solidFill>
        </a:ln>
      </dgm:spPr>
      <dgm:t>
        <a:bodyPr/>
        <a:lstStyle/>
        <a:p>
          <a:r>
            <a:rPr lang="en-US" sz="1600" b="1" dirty="0">
              <a:solidFill>
                <a:schemeClr val="tx1"/>
              </a:solidFill>
            </a:rPr>
            <a:t>Previously COVID (+)</a:t>
          </a:r>
        </a:p>
        <a:p>
          <a:r>
            <a:rPr lang="en-US" sz="1400" dirty="0">
              <a:solidFill>
                <a:schemeClr val="tx1"/>
              </a:solidFill>
            </a:rPr>
            <a:t>Repeat testing </a:t>
          </a:r>
          <a:r>
            <a:rPr lang="en-US" sz="1400" b="1" dirty="0">
              <a:solidFill>
                <a:schemeClr val="tx1"/>
              </a:solidFill>
            </a:rPr>
            <a:t>NOT</a:t>
          </a:r>
          <a:r>
            <a:rPr lang="en-US" sz="1400" dirty="0">
              <a:solidFill>
                <a:schemeClr val="tx1"/>
              </a:solidFill>
            </a:rPr>
            <a:t> indicated </a:t>
          </a:r>
          <a:r>
            <a:rPr lang="en-US" sz="1400" b="1" dirty="0">
              <a:solidFill>
                <a:schemeClr val="tx1"/>
              </a:solidFill>
            </a:rPr>
            <a:t>if diagnosis was within prior 90 days</a:t>
          </a:r>
        </a:p>
      </dgm:t>
    </dgm:pt>
    <dgm:pt modelId="{166DAEE9-1D52-496D-9857-0237991E3081}" type="parTrans" cxnId="{117EEC8D-166D-4AFD-ACF6-8013F1B43C25}">
      <dgm:prSet/>
      <dgm:spPr/>
      <dgm:t>
        <a:bodyPr/>
        <a:lstStyle/>
        <a:p>
          <a:endParaRPr lang="en-US"/>
        </a:p>
      </dgm:t>
    </dgm:pt>
    <dgm:pt modelId="{23E7DEAA-B6C2-4AA2-A182-81E74289D52A}" type="sibTrans" cxnId="{117EEC8D-166D-4AFD-ACF6-8013F1B43C25}">
      <dgm:prSet/>
      <dgm:spPr/>
      <dgm:t>
        <a:bodyPr/>
        <a:lstStyle/>
        <a:p>
          <a:endParaRPr lang="en-US"/>
        </a:p>
      </dgm:t>
    </dgm:pt>
    <dgm:pt modelId="{54F289B3-BAA7-47ED-ACA3-F408A9760FBF}">
      <dgm:prSet phldrT="[Text]"/>
      <dgm:spPr>
        <a:solidFill>
          <a:schemeClr val="accent6">
            <a:lumMod val="40000"/>
            <a:lumOff val="60000"/>
          </a:schemeClr>
        </a:solidFill>
        <a:ln w="19050">
          <a:solidFill>
            <a:schemeClr val="tx1"/>
          </a:solidFill>
        </a:ln>
        <a:effectLst>
          <a:glow rad="63500">
            <a:schemeClr val="accent5">
              <a:satMod val="175000"/>
              <a:alpha val="40000"/>
            </a:schemeClr>
          </a:glow>
        </a:effectLst>
      </dgm:spPr>
      <dgm:t>
        <a:bodyPr/>
        <a:lstStyle/>
        <a:p>
          <a:r>
            <a:rPr lang="en-US" b="1" dirty="0">
              <a:solidFill>
                <a:schemeClr val="tx1"/>
              </a:solidFill>
              <a:latin typeface="+mn-lt"/>
            </a:rPr>
            <a:t>&gt;20 days from 1</a:t>
          </a:r>
          <a:r>
            <a:rPr lang="en-US" b="1" baseline="30000" dirty="0">
              <a:solidFill>
                <a:schemeClr val="tx1"/>
              </a:solidFill>
              <a:latin typeface="+mn-lt"/>
            </a:rPr>
            <a:t>st</a:t>
          </a:r>
          <a:r>
            <a:rPr lang="en-US" b="1" dirty="0">
              <a:solidFill>
                <a:schemeClr val="tx1"/>
              </a:solidFill>
              <a:latin typeface="+mn-lt"/>
            </a:rPr>
            <a:t> (+) </a:t>
          </a:r>
          <a:r>
            <a:rPr lang="en-US" dirty="0">
              <a:solidFill>
                <a:schemeClr val="tx1"/>
              </a:solidFill>
              <a:latin typeface="+mn-lt"/>
            </a:rPr>
            <a:t>with resp. improvement AND 24hrs</a:t>
          </a:r>
          <a:r>
            <a:rPr lang="en-US" dirty="0">
              <a:solidFill>
                <a:schemeClr val="tx1"/>
              </a:solidFill>
              <a:latin typeface="+mn-lt"/>
              <a:cs typeface="Times New Roman" panose="02020603050405020304" pitchFamily="18" charset="0"/>
            </a:rPr>
            <a:t> afebrile w/o antipyretics</a:t>
          </a:r>
          <a:endParaRPr lang="en-US" dirty="0">
            <a:solidFill>
              <a:schemeClr val="tx1"/>
            </a:solidFill>
            <a:latin typeface="+mn-lt"/>
          </a:endParaRPr>
        </a:p>
      </dgm:t>
    </dgm:pt>
    <dgm:pt modelId="{FBD30B47-2968-4305-9723-42F83A702991}" type="parTrans" cxnId="{34AF95C4-BFAA-47CC-8512-AC2ABBA062FD}">
      <dgm:prSet/>
      <dgm:spPr/>
      <dgm:t>
        <a:bodyPr/>
        <a:lstStyle/>
        <a:p>
          <a:endParaRPr lang="en-US"/>
        </a:p>
      </dgm:t>
    </dgm:pt>
    <dgm:pt modelId="{2E5A6B0E-017E-4448-8D82-94152076A457}" type="sibTrans" cxnId="{34AF95C4-BFAA-47CC-8512-AC2ABBA062FD}">
      <dgm:prSet/>
      <dgm:spPr/>
      <dgm:t>
        <a:bodyPr/>
        <a:lstStyle/>
        <a:p>
          <a:endParaRPr lang="en-US"/>
        </a:p>
      </dgm:t>
    </dgm:pt>
    <dgm:pt modelId="{EDA35E08-36AE-473B-9310-9454B252C346}">
      <dgm:prSet phldrT="[Text]"/>
      <dgm:spPr>
        <a:solidFill>
          <a:schemeClr val="accent1">
            <a:lumMod val="40000"/>
            <a:lumOff val="60000"/>
          </a:schemeClr>
        </a:solidFill>
        <a:ln w="19050">
          <a:solidFill>
            <a:schemeClr val="tx1"/>
          </a:solidFill>
        </a:ln>
      </dgm:spPr>
      <dgm:t>
        <a:bodyPr/>
        <a:lstStyle/>
        <a:p>
          <a:r>
            <a:rPr lang="en-US" b="1" dirty="0">
              <a:solidFill>
                <a:schemeClr val="tx1"/>
              </a:solidFill>
              <a:latin typeface="Calibri" panose="020F0502020204030204" pitchFamily="34" charset="0"/>
              <a:cs typeface="Calibri" panose="020F0502020204030204" pitchFamily="34" charset="0"/>
            </a:rPr>
            <a:t>≤20 days OR</a:t>
          </a:r>
          <a:r>
            <a:rPr lang="en-US" dirty="0">
              <a:solidFill>
                <a:schemeClr val="tx1"/>
              </a:solidFill>
              <a:latin typeface="Calibri" panose="020F0502020204030204" pitchFamily="34" charset="0"/>
              <a:cs typeface="Calibri" panose="020F0502020204030204" pitchFamily="34" charset="0"/>
            </a:rPr>
            <a:t> &gt;20 days from 1st (+) w/o resp. improvement and/or still febrile</a:t>
          </a:r>
        </a:p>
      </dgm:t>
    </dgm:pt>
    <dgm:pt modelId="{80154094-D4E3-4250-8630-9BF6B64BB2FC}" type="parTrans" cxnId="{1BC73F71-A20D-4585-B1AA-46F04D3AF908}">
      <dgm:prSet/>
      <dgm:spPr/>
      <dgm:t>
        <a:bodyPr/>
        <a:lstStyle/>
        <a:p>
          <a:endParaRPr lang="en-US"/>
        </a:p>
      </dgm:t>
    </dgm:pt>
    <dgm:pt modelId="{1216EEDE-204D-456D-BB69-307240C60B3D}" type="sibTrans" cxnId="{1BC73F71-A20D-4585-B1AA-46F04D3AF908}">
      <dgm:prSet/>
      <dgm:spPr/>
      <dgm:t>
        <a:bodyPr/>
        <a:lstStyle/>
        <a:p>
          <a:endParaRPr lang="en-US"/>
        </a:p>
      </dgm:t>
    </dgm:pt>
    <dgm:pt modelId="{2C4D341E-F5A8-4384-ADA8-EF43CB38DB2F}">
      <dgm:prSet phldrT="[Text]" custT="1"/>
      <dgm:spPr>
        <a:solidFill>
          <a:schemeClr val="tx2">
            <a:lumMod val="40000"/>
            <a:lumOff val="60000"/>
          </a:schemeClr>
        </a:solidFill>
        <a:ln w="19050">
          <a:solidFill>
            <a:schemeClr val="tx1"/>
          </a:solidFill>
        </a:ln>
        <a:effectLst>
          <a:glow rad="63500">
            <a:schemeClr val="accent5">
              <a:satMod val="175000"/>
              <a:alpha val="40000"/>
            </a:schemeClr>
          </a:glow>
        </a:effectLst>
      </dgm:spPr>
      <dgm:t>
        <a:bodyPr/>
        <a:lstStyle/>
        <a:p>
          <a:r>
            <a:rPr lang="en-US" sz="1200" dirty="0">
              <a:solidFill>
                <a:schemeClr val="tx1"/>
              </a:solidFill>
            </a:rPr>
            <a:t>Weigh risks and benefits; pt still infectious</a:t>
          </a:r>
        </a:p>
      </dgm:t>
    </dgm:pt>
    <dgm:pt modelId="{92CE4FB4-94D7-4014-A261-0EB18B74E841}" type="parTrans" cxnId="{ED00F6F2-7773-4B40-B3E4-59D4DE49E4F0}">
      <dgm:prSet/>
      <dgm:spPr/>
      <dgm:t>
        <a:bodyPr/>
        <a:lstStyle/>
        <a:p>
          <a:endParaRPr lang="en-US"/>
        </a:p>
      </dgm:t>
    </dgm:pt>
    <dgm:pt modelId="{68C53FFF-F2DE-4604-B27A-FB0D51246649}" type="sibTrans" cxnId="{ED00F6F2-7773-4B40-B3E4-59D4DE49E4F0}">
      <dgm:prSet/>
      <dgm:spPr/>
      <dgm:t>
        <a:bodyPr/>
        <a:lstStyle/>
        <a:p>
          <a:endParaRPr lang="en-US"/>
        </a:p>
      </dgm:t>
    </dgm:pt>
    <dgm:pt modelId="{0E3FD984-C77D-4721-A900-2284A35910B3}">
      <dgm:prSet phldrT="[Text]" custT="1"/>
      <dgm:spPr>
        <a:solidFill>
          <a:schemeClr val="accent6">
            <a:lumMod val="40000"/>
            <a:lumOff val="60000"/>
          </a:schemeClr>
        </a:solidFill>
        <a:ln w="19050">
          <a:solidFill>
            <a:schemeClr val="tx1"/>
          </a:solidFill>
        </a:ln>
        <a:effectLst>
          <a:glow rad="63500">
            <a:schemeClr val="accent5">
              <a:satMod val="175000"/>
              <a:alpha val="40000"/>
            </a:schemeClr>
          </a:glow>
        </a:effectLst>
      </dgm:spPr>
      <dgm:t>
        <a:bodyPr/>
        <a:lstStyle/>
        <a:p>
          <a:r>
            <a:rPr lang="en-US" sz="1200" dirty="0">
              <a:solidFill>
                <a:schemeClr val="tx1"/>
              </a:solidFill>
            </a:rPr>
            <a:t>PROCEED-- Patient clinically resolved </a:t>
          </a:r>
        </a:p>
      </dgm:t>
    </dgm:pt>
    <dgm:pt modelId="{61E12E65-DFF5-48F1-A212-554998E57676}" type="parTrans" cxnId="{7D43E513-589E-4206-9338-6DEB4CC1006B}">
      <dgm:prSet/>
      <dgm:spPr/>
      <dgm:t>
        <a:bodyPr/>
        <a:lstStyle/>
        <a:p>
          <a:endParaRPr lang="en-US"/>
        </a:p>
      </dgm:t>
    </dgm:pt>
    <dgm:pt modelId="{39475834-E94C-41F6-BFDE-2BEA13C2FDD4}" type="sibTrans" cxnId="{7D43E513-589E-4206-9338-6DEB4CC1006B}">
      <dgm:prSet/>
      <dgm:spPr/>
      <dgm:t>
        <a:bodyPr/>
        <a:lstStyle/>
        <a:p>
          <a:endParaRPr lang="en-US"/>
        </a:p>
      </dgm:t>
    </dgm:pt>
    <dgm:pt modelId="{D65BC340-3BEF-4824-9259-2E42A6D30A86}">
      <dgm:prSet phldrT="[Text]" custT="1"/>
      <dgm:spPr>
        <a:solidFill>
          <a:schemeClr val="accent6">
            <a:lumMod val="40000"/>
            <a:lumOff val="60000"/>
          </a:schemeClr>
        </a:solidFill>
        <a:ln w="19050">
          <a:solidFill>
            <a:schemeClr val="tx1"/>
          </a:solidFill>
        </a:ln>
        <a:effectLst>
          <a:glow rad="63500">
            <a:schemeClr val="accent5">
              <a:satMod val="175000"/>
              <a:alpha val="40000"/>
            </a:schemeClr>
          </a:glow>
        </a:effectLst>
      </dgm:spPr>
      <dgm:t>
        <a:bodyPr/>
        <a:lstStyle/>
        <a:p>
          <a:r>
            <a:rPr lang="en-US" sz="1200" dirty="0">
              <a:solidFill>
                <a:schemeClr val="tx1"/>
              </a:solidFill>
            </a:rPr>
            <a:t>Providers wear </a:t>
          </a:r>
          <a:r>
            <a:rPr lang="en-US" sz="1200" b="1" dirty="0">
              <a:solidFill>
                <a:schemeClr val="tx1"/>
              </a:solidFill>
            </a:rPr>
            <a:t>STANDARD PPE</a:t>
          </a:r>
        </a:p>
      </dgm:t>
    </dgm:pt>
    <dgm:pt modelId="{0873AC16-0279-4D07-A6D1-C936A08FE5E1}" type="parTrans" cxnId="{62117ED9-55DF-4F2E-925B-EB5508BCF1D6}">
      <dgm:prSet/>
      <dgm:spPr/>
      <dgm:t>
        <a:bodyPr/>
        <a:lstStyle/>
        <a:p>
          <a:endParaRPr lang="en-US"/>
        </a:p>
      </dgm:t>
    </dgm:pt>
    <dgm:pt modelId="{F14DDA75-D659-493E-B0E4-49C1452DDE13}" type="sibTrans" cxnId="{62117ED9-55DF-4F2E-925B-EB5508BCF1D6}">
      <dgm:prSet/>
      <dgm:spPr/>
      <dgm:t>
        <a:bodyPr/>
        <a:lstStyle/>
        <a:p>
          <a:endParaRPr lang="en-US"/>
        </a:p>
      </dgm:t>
    </dgm:pt>
    <dgm:pt modelId="{C081C584-6169-4F72-8B9F-909304FAB485}">
      <dgm:prSet phldrT="[Text]" custT="1"/>
      <dgm:spPr>
        <a:solidFill>
          <a:schemeClr val="accent6">
            <a:lumMod val="40000"/>
            <a:lumOff val="60000"/>
          </a:schemeClr>
        </a:solidFill>
        <a:ln w="19050">
          <a:solidFill>
            <a:schemeClr val="tx1"/>
          </a:solidFill>
        </a:ln>
        <a:effectLst>
          <a:glow rad="63500">
            <a:schemeClr val="accent5">
              <a:satMod val="175000"/>
              <a:alpha val="40000"/>
            </a:schemeClr>
          </a:glow>
        </a:effectLst>
      </dgm:spPr>
      <dgm:t>
        <a:bodyPr/>
        <a:lstStyle/>
        <a:p>
          <a:r>
            <a:rPr lang="en-US" sz="1200" b="1" dirty="0">
              <a:solidFill>
                <a:schemeClr val="tx1"/>
              </a:solidFill>
            </a:rPr>
            <a:t>STANDARD</a:t>
          </a:r>
          <a:r>
            <a:rPr lang="en-US" sz="1200" dirty="0">
              <a:solidFill>
                <a:schemeClr val="tx1"/>
              </a:solidFill>
            </a:rPr>
            <a:t> cleaning (post procedure)</a:t>
          </a:r>
        </a:p>
      </dgm:t>
    </dgm:pt>
    <dgm:pt modelId="{45F24544-008F-4A16-B585-1F240266BA6C}" type="parTrans" cxnId="{1948EAF3-E7AB-456A-8243-C6ECAE22BC2B}">
      <dgm:prSet/>
      <dgm:spPr/>
      <dgm:t>
        <a:bodyPr/>
        <a:lstStyle/>
        <a:p>
          <a:endParaRPr lang="en-US"/>
        </a:p>
      </dgm:t>
    </dgm:pt>
    <dgm:pt modelId="{A701BFBA-23AF-42FA-AEB2-DA537E472826}" type="sibTrans" cxnId="{1948EAF3-E7AB-456A-8243-C6ECAE22BC2B}">
      <dgm:prSet/>
      <dgm:spPr/>
      <dgm:t>
        <a:bodyPr/>
        <a:lstStyle/>
        <a:p>
          <a:endParaRPr lang="en-US"/>
        </a:p>
      </dgm:t>
    </dgm:pt>
    <dgm:pt modelId="{433EFD7F-526D-41B9-B521-F1BB28215601}">
      <dgm:prSet phldrT="[Text]" custT="1"/>
      <dgm:spPr>
        <a:solidFill>
          <a:schemeClr val="tx2">
            <a:lumMod val="40000"/>
            <a:lumOff val="60000"/>
          </a:schemeClr>
        </a:solidFill>
        <a:ln w="19050">
          <a:solidFill>
            <a:schemeClr val="tx1"/>
          </a:solidFill>
        </a:ln>
        <a:effectLst>
          <a:glow rad="63500">
            <a:schemeClr val="accent5">
              <a:satMod val="175000"/>
              <a:alpha val="40000"/>
            </a:schemeClr>
          </a:glow>
        </a:effectLst>
      </dgm:spPr>
      <dgm:t>
        <a:bodyPr/>
        <a:lstStyle/>
        <a:p>
          <a:r>
            <a:rPr lang="en-US" sz="1200" dirty="0">
              <a:solidFill>
                <a:schemeClr val="tx1"/>
              </a:solidFill>
            </a:rPr>
            <a:t>If proceeds: Providers wear </a:t>
          </a:r>
          <a:r>
            <a:rPr lang="en-US" sz="1200" b="1" dirty="0">
              <a:solidFill>
                <a:schemeClr val="tx1"/>
              </a:solidFill>
            </a:rPr>
            <a:t>ENHANCED PPE</a:t>
          </a:r>
        </a:p>
      </dgm:t>
    </dgm:pt>
    <dgm:pt modelId="{5605BB49-BA55-4C41-8C75-152E675C9C85}" type="parTrans" cxnId="{FD5511D8-E255-47DA-841C-362B4C7CED26}">
      <dgm:prSet/>
      <dgm:spPr/>
      <dgm:t>
        <a:bodyPr/>
        <a:lstStyle/>
        <a:p>
          <a:endParaRPr lang="en-US"/>
        </a:p>
      </dgm:t>
    </dgm:pt>
    <dgm:pt modelId="{5650FD7C-32A8-4D71-B8BC-463B85A52FEF}" type="sibTrans" cxnId="{FD5511D8-E255-47DA-841C-362B4C7CED26}">
      <dgm:prSet/>
      <dgm:spPr/>
      <dgm:t>
        <a:bodyPr/>
        <a:lstStyle/>
        <a:p>
          <a:endParaRPr lang="en-US"/>
        </a:p>
      </dgm:t>
    </dgm:pt>
    <dgm:pt modelId="{E914D588-9BCE-456A-A978-C13612BA376F}">
      <dgm:prSet phldrT="[Text]" custT="1"/>
      <dgm:spPr>
        <a:solidFill>
          <a:schemeClr val="tx2">
            <a:lumMod val="40000"/>
            <a:lumOff val="60000"/>
          </a:schemeClr>
        </a:solidFill>
        <a:ln w="19050">
          <a:solidFill>
            <a:schemeClr val="tx1"/>
          </a:solidFill>
        </a:ln>
        <a:effectLst>
          <a:glow rad="63500">
            <a:schemeClr val="accent5">
              <a:satMod val="175000"/>
              <a:alpha val="40000"/>
            </a:schemeClr>
          </a:glow>
        </a:effectLst>
      </dgm:spPr>
      <dgm:t>
        <a:bodyPr/>
        <a:lstStyle/>
        <a:p>
          <a:r>
            <a:rPr lang="en-US" sz="1200" b="1" dirty="0">
              <a:solidFill>
                <a:schemeClr val="tx1"/>
              </a:solidFill>
            </a:rPr>
            <a:t>TERMINAL</a:t>
          </a:r>
          <a:r>
            <a:rPr lang="en-US" sz="1200" dirty="0">
              <a:solidFill>
                <a:schemeClr val="tx1"/>
              </a:solidFill>
            </a:rPr>
            <a:t> Cleaning (post procedure)</a:t>
          </a:r>
        </a:p>
      </dgm:t>
    </dgm:pt>
    <dgm:pt modelId="{29D1B813-E6A9-4EA6-AF95-DBF6550D9D81}" type="parTrans" cxnId="{DC5F586D-3D8A-42A0-A999-F5CF43E45B23}">
      <dgm:prSet/>
      <dgm:spPr/>
      <dgm:t>
        <a:bodyPr/>
        <a:lstStyle/>
        <a:p>
          <a:endParaRPr lang="en-US"/>
        </a:p>
      </dgm:t>
    </dgm:pt>
    <dgm:pt modelId="{4302D7AD-8018-47B8-853E-893C0D8DB622}" type="sibTrans" cxnId="{DC5F586D-3D8A-42A0-A999-F5CF43E45B23}">
      <dgm:prSet/>
      <dgm:spPr/>
      <dgm:t>
        <a:bodyPr/>
        <a:lstStyle/>
        <a:p>
          <a:endParaRPr lang="en-US"/>
        </a:p>
      </dgm:t>
    </dgm:pt>
    <dgm:pt modelId="{9A29E2AA-4A26-4AC0-A2C5-B235C9BCCBD6}">
      <dgm:prSet phldrT="[Text]" custT="1"/>
      <dgm:spPr>
        <a:solidFill>
          <a:schemeClr val="accent4">
            <a:lumMod val="60000"/>
            <a:lumOff val="40000"/>
          </a:schemeClr>
        </a:solidFill>
        <a:ln w="19050">
          <a:solidFill>
            <a:schemeClr val="tx1"/>
          </a:solidFill>
        </a:ln>
        <a:effectLst>
          <a:glow rad="63500">
            <a:schemeClr val="accent5">
              <a:satMod val="175000"/>
              <a:alpha val="40000"/>
            </a:schemeClr>
          </a:glow>
        </a:effectLst>
      </dgm:spPr>
      <dgm:t>
        <a:bodyPr/>
        <a:lstStyle/>
        <a:p>
          <a:r>
            <a:rPr lang="en-US" sz="1400" dirty="0">
              <a:solidFill>
                <a:schemeClr val="tx1"/>
              </a:solidFill>
            </a:rPr>
            <a:t>Patient treated for COVID-19  as an OUTPATIENT</a:t>
          </a:r>
        </a:p>
      </dgm:t>
    </dgm:pt>
    <dgm:pt modelId="{68E11B85-A04A-4405-8C43-CA54DDAD4F24}" type="parTrans" cxnId="{8FA0EB55-CA49-4BB9-A6BD-D6F45B298613}">
      <dgm:prSet/>
      <dgm:spPr/>
      <dgm:t>
        <a:bodyPr/>
        <a:lstStyle/>
        <a:p>
          <a:endParaRPr lang="en-US"/>
        </a:p>
      </dgm:t>
    </dgm:pt>
    <dgm:pt modelId="{C1250562-9D0E-4E35-8061-2B56212ED14B}" type="sibTrans" cxnId="{8FA0EB55-CA49-4BB9-A6BD-D6F45B298613}">
      <dgm:prSet/>
      <dgm:spPr/>
      <dgm:t>
        <a:bodyPr/>
        <a:lstStyle/>
        <a:p>
          <a:endParaRPr lang="en-US"/>
        </a:p>
      </dgm:t>
    </dgm:pt>
    <dgm:pt modelId="{DE19252F-4964-43E9-8C4C-4C4CEA5A7D65}">
      <dgm:prSet phldrT="[Text]" custT="1"/>
      <dgm:spPr>
        <a:solidFill>
          <a:schemeClr val="accent2">
            <a:lumMod val="60000"/>
            <a:lumOff val="40000"/>
          </a:schemeClr>
        </a:solidFill>
        <a:ln w="19050">
          <a:solidFill>
            <a:schemeClr val="tx1"/>
          </a:solidFill>
        </a:ln>
      </dgm:spPr>
      <dgm:t>
        <a:bodyPr/>
        <a:lstStyle/>
        <a:p>
          <a:r>
            <a:rPr lang="en-US" sz="1400" dirty="0">
              <a:solidFill>
                <a:schemeClr val="tx1"/>
              </a:solidFill>
            </a:rPr>
            <a:t>Patient treated for COVID-19 as an INPATIENT</a:t>
          </a:r>
        </a:p>
      </dgm:t>
    </dgm:pt>
    <dgm:pt modelId="{21FF1298-8CE8-4057-9319-2948CA0B7B2B}" type="parTrans" cxnId="{92A44276-8ACC-4155-BC5B-809F825FE189}">
      <dgm:prSet/>
      <dgm:spPr/>
      <dgm:t>
        <a:bodyPr/>
        <a:lstStyle/>
        <a:p>
          <a:endParaRPr lang="en-US"/>
        </a:p>
      </dgm:t>
    </dgm:pt>
    <dgm:pt modelId="{306E3619-0919-4821-85F8-357726237BE8}" type="sibTrans" cxnId="{92A44276-8ACC-4155-BC5B-809F825FE189}">
      <dgm:prSet/>
      <dgm:spPr/>
      <dgm:t>
        <a:bodyPr/>
        <a:lstStyle/>
        <a:p>
          <a:endParaRPr lang="en-US"/>
        </a:p>
      </dgm:t>
    </dgm:pt>
    <dgm:pt modelId="{BE7B6553-CC9C-4E13-A72B-839DFD345C89}">
      <dgm:prSet phldrT="[Text]" custT="1"/>
      <dgm:spPr>
        <a:solidFill>
          <a:schemeClr val="accent4">
            <a:lumMod val="60000"/>
            <a:lumOff val="40000"/>
          </a:schemeClr>
        </a:solidFill>
        <a:ln w="19050">
          <a:solidFill>
            <a:schemeClr val="tx1"/>
          </a:solidFill>
        </a:ln>
        <a:effectLst>
          <a:glow rad="63500">
            <a:schemeClr val="accent5">
              <a:satMod val="175000"/>
              <a:alpha val="40000"/>
            </a:schemeClr>
          </a:glow>
        </a:effectLst>
      </dgm:spPr>
      <dgm:t>
        <a:bodyPr/>
        <a:lstStyle/>
        <a:p>
          <a:r>
            <a:rPr lang="en-US" sz="1000" dirty="0">
              <a:solidFill>
                <a:schemeClr val="tx1"/>
              </a:solidFill>
            </a:rPr>
            <a:t>PROCEED if </a:t>
          </a:r>
          <a:r>
            <a:rPr lang="en-US" sz="1000" b="1" dirty="0">
              <a:solidFill>
                <a:schemeClr val="tx1"/>
              </a:solidFill>
            </a:rPr>
            <a:t>&gt;10 days from 1</a:t>
          </a:r>
          <a:r>
            <a:rPr lang="en-US" sz="1000" b="1" baseline="30000" dirty="0">
              <a:solidFill>
                <a:schemeClr val="tx1"/>
              </a:solidFill>
            </a:rPr>
            <a:t>st</a:t>
          </a:r>
          <a:r>
            <a:rPr lang="en-US" sz="1000" b="1" dirty="0">
              <a:solidFill>
                <a:schemeClr val="tx1"/>
              </a:solidFill>
            </a:rPr>
            <a:t> (+) AND</a:t>
          </a:r>
          <a:r>
            <a:rPr lang="en-US" sz="1000" dirty="0">
              <a:solidFill>
                <a:schemeClr val="tx1"/>
              </a:solidFill>
              <a:latin typeface="+mn-lt"/>
            </a:rPr>
            <a:t> resp. improvement AND 24hrs</a:t>
          </a:r>
          <a:r>
            <a:rPr lang="en-US" sz="1000" dirty="0">
              <a:solidFill>
                <a:schemeClr val="tx1"/>
              </a:solidFill>
              <a:latin typeface="+mn-lt"/>
              <a:cs typeface="Times New Roman" panose="02020603050405020304" pitchFamily="18" charset="0"/>
            </a:rPr>
            <a:t> afebrile w/o antipyretics</a:t>
          </a:r>
          <a:endParaRPr lang="en-US" sz="1000" dirty="0">
            <a:solidFill>
              <a:schemeClr val="tx1"/>
            </a:solidFill>
          </a:endParaRPr>
        </a:p>
      </dgm:t>
    </dgm:pt>
    <dgm:pt modelId="{EF685B08-D90B-43E8-BD47-08CBA3BC211F}" type="parTrans" cxnId="{3CB78B38-8F33-4FFA-AB9B-371EADEB92A2}">
      <dgm:prSet/>
      <dgm:spPr/>
      <dgm:t>
        <a:bodyPr/>
        <a:lstStyle/>
        <a:p>
          <a:endParaRPr lang="en-US"/>
        </a:p>
      </dgm:t>
    </dgm:pt>
    <dgm:pt modelId="{1082537E-D9F1-4B31-8530-ACE9063AB0E4}" type="sibTrans" cxnId="{3CB78B38-8F33-4FFA-AB9B-371EADEB92A2}">
      <dgm:prSet/>
      <dgm:spPr/>
      <dgm:t>
        <a:bodyPr/>
        <a:lstStyle/>
        <a:p>
          <a:endParaRPr lang="en-US"/>
        </a:p>
      </dgm:t>
    </dgm:pt>
    <dgm:pt modelId="{74B56F44-F0FB-4AEA-8132-DBB5CB3A7747}">
      <dgm:prSet phldrT="[Text]"/>
      <dgm:spPr>
        <a:solidFill>
          <a:schemeClr val="accent4">
            <a:lumMod val="60000"/>
            <a:lumOff val="40000"/>
          </a:schemeClr>
        </a:solidFill>
        <a:ln w="19050">
          <a:solidFill>
            <a:schemeClr val="tx1"/>
          </a:solidFill>
        </a:ln>
        <a:effectLst>
          <a:glow rad="63500">
            <a:schemeClr val="accent5">
              <a:satMod val="175000"/>
              <a:alpha val="40000"/>
            </a:schemeClr>
          </a:glow>
        </a:effectLst>
      </dgm:spPr>
      <dgm:t>
        <a:bodyPr/>
        <a:lstStyle/>
        <a:p>
          <a:r>
            <a:rPr lang="en-US" dirty="0">
              <a:solidFill>
                <a:schemeClr val="tx1"/>
              </a:solidFill>
            </a:rPr>
            <a:t>If </a:t>
          </a:r>
          <a:r>
            <a:rPr lang="en-US" b="1" dirty="0">
              <a:solidFill>
                <a:schemeClr val="tx1"/>
              </a:solidFill>
              <a:latin typeface="Calibri" panose="020F0502020204030204" pitchFamily="34" charset="0"/>
              <a:cs typeface="Calibri" panose="020F0502020204030204" pitchFamily="34" charset="0"/>
            </a:rPr>
            <a:t>≤ 10 days </a:t>
          </a:r>
          <a:r>
            <a:rPr lang="en-US" b="0" dirty="0">
              <a:solidFill>
                <a:schemeClr val="tx1"/>
              </a:solidFill>
              <a:latin typeface="Calibri" panose="020F0502020204030204" pitchFamily="34" charset="0"/>
              <a:cs typeface="Calibri" panose="020F0502020204030204" pitchFamily="34" charset="0"/>
            </a:rPr>
            <a:t>or without resp. improvement and afebrile, weigh risks/benefits</a:t>
          </a:r>
          <a:endParaRPr lang="en-US" b="0" dirty="0">
            <a:solidFill>
              <a:schemeClr val="tx1"/>
            </a:solidFill>
          </a:endParaRPr>
        </a:p>
      </dgm:t>
    </dgm:pt>
    <dgm:pt modelId="{7482391D-4C4E-4358-98C2-0E50DADE1D0E}" type="parTrans" cxnId="{96628AE5-D7F0-4123-BAFE-6BCBB45C3BE0}">
      <dgm:prSet/>
      <dgm:spPr/>
      <dgm:t>
        <a:bodyPr/>
        <a:lstStyle/>
        <a:p>
          <a:endParaRPr lang="en-US"/>
        </a:p>
      </dgm:t>
    </dgm:pt>
    <dgm:pt modelId="{803E7316-2D9E-45BA-814D-97421338A91D}" type="sibTrans" cxnId="{96628AE5-D7F0-4123-BAFE-6BCBB45C3BE0}">
      <dgm:prSet/>
      <dgm:spPr/>
      <dgm:t>
        <a:bodyPr/>
        <a:lstStyle/>
        <a:p>
          <a:endParaRPr lang="en-US"/>
        </a:p>
      </dgm:t>
    </dgm:pt>
    <dgm:pt modelId="{3408ABE5-7ACE-4303-9801-2835B9CABFBE}" type="pres">
      <dgm:prSet presAssocID="{E0ED227E-591B-42BE-812B-7C0A465C6596}" presName="hierChild1" presStyleCnt="0">
        <dgm:presLayoutVars>
          <dgm:orgChart val="1"/>
          <dgm:chPref val="1"/>
          <dgm:dir/>
          <dgm:animOne val="branch"/>
          <dgm:animLvl val="lvl"/>
          <dgm:resizeHandles/>
        </dgm:presLayoutVars>
      </dgm:prSet>
      <dgm:spPr/>
    </dgm:pt>
    <dgm:pt modelId="{906C0382-8AE6-4FF4-BCC0-7E4D125E0E5C}" type="pres">
      <dgm:prSet presAssocID="{0771F461-2272-49E1-8AFC-BFF44DEAB89B}" presName="hierRoot1" presStyleCnt="0">
        <dgm:presLayoutVars>
          <dgm:hierBranch val="init"/>
        </dgm:presLayoutVars>
      </dgm:prSet>
      <dgm:spPr/>
    </dgm:pt>
    <dgm:pt modelId="{C58A7A93-88E8-46F8-B916-922037058C75}" type="pres">
      <dgm:prSet presAssocID="{0771F461-2272-49E1-8AFC-BFF44DEAB89B}" presName="rootComposite1" presStyleCnt="0"/>
      <dgm:spPr/>
    </dgm:pt>
    <dgm:pt modelId="{BF918573-64B8-41EA-9686-9B48BC6C76DE}" type="pres">
      <dgm:prSet presAssocID="{0771F461-2272-49E1-8AFC-BFF44DEAB89B}" presName="rootText1" presStyleLbl="node0" presStyleIdx="0" presStyleCnt="1" custScaleX="234027" custLinFactNeighborX="3882" custLinFactNeighborY="-28">
        <dgm:presLayoutVars>
          <dgm:chPref val="3"/>
        </dgm:presLayoutVars>
      </dgm:prSet>
      <dgm:spPr/>
    </dgm:pt>
    <dgm:pt modelId="{13BE1EC6-5607-4BED-8F4C-E28533AC32FE}" type="pres">
      <dgm:prSet presAssocID="{0771F461-2272-49E1-8AFC-BFF44DEAB89B}" presName="rootConnector1" presStyleLbl="node1" presStyleIdx="0" presStyleCnt="0"/>
      <dgm:spPr/>
    </dgm:pt>
    <dgm:pt modelId="{999224AA-BC24-4425-8860-E79AF1903E64}" type="pres">
      <dgm:prSet presAssocID="{0771F461-2272-49E1-8AFC-BFF44DEAB89B}" presName="hierChild2" presStyleCnt="0"/>
      <dgm:spPr/>
    </dgm:pt>
    <dgm:pt modelId="{0095CC77-D3EF-41C0-9791-DB1898DEB7BE}" type="pres">
      <dgm:prSet presAssocID="{21FF1298-8CE8-4057-9319-2948CA0B7B2B}" presName="Name37" presStyleLbl="parChTrans1D2" presStyleIdx="0" presStyleCnt="2"/>
      <dgm:spPr/>
    </dgm:pt>
    <dgm:pt modelId="{8B2D4466-3F7D-468A-82E7-E10CA6AB3CC6}" type="pres">
      <dgm:prSet presAssocID="{DE19252F-4964-43E9-8C4C-4C4CEA5A7D65}" presName="hierRoot2" presStyleCnt="0">
        <dgm:presLayoutVars>
          <dgm:hierBranch val="init"/>
        </dgm:presLayoutVars>
      </dgm:prSet>
      <dgm:spPr/>
    </dgm:pt>
    <dgm:pt modelId="{BB2FE037-92F4-45B7-B102-8AA2A9E434AE}" type="pres">
      <dgm:prSet presAssocID="{DE19252F-4964-43E9-8C4C-4C4CEA5A7D65}" presName="rootComposite" presStyleCnt="0"/>
      <dgm:spPr/>
    </dgm:pt>
    <dgm:pt modelId="{AA1A1C1A-A83C-4D38-A7B2-84E678646EA9}" type="pres">
      <dgm:prSet presAssocID="{DE19252F-4964-43E9-8C4C-4C4CEA5A7D65}" presName="rootText" presStyleLbl="node2" presStyleIdx="0" presStyleCnt="2">
        <dgm:presLayoutVars>
          <dgm:chPref val="3"/>
        </dgm:presLayoutVars>
      </dgm:prSet>
      <dgm:spPr/>
    </dgm:pt>
    <dgm:pt modelId="{2A45C9AC-B85B-4937-8FC1-1D1CD42AC6CE}" type="pres">
      <dgm:prSet presAssocID="{DE19252F-4964-43E9-8C4C-4C4CEA5A7D65}" presName="rootConnector" presStyleLbl="node2" presStyleIdx="0" presStyleCnt="2"/>
      <dgm:spPr/>
    </dgm:pt>
    <dgm:pt modelId="{D6ABB2FA-7655-4E35-9299-29A6609BF498}" type="pres">
      <dgm:prSet presAssocID="{DE19252F-4964-43E9-8C4C-4C4CEA5A7D65}" presName="hierChild4" presStyleCnt="0"/>
      <dgm:spPr/>
    </dgm:pt>
    <dgm:pt modelId="{C93921F2-72B4-4370-ABD2-9494C6D4E98B}" type="pres">
      <dgm:prSet presAssocID="{FBD30B47-2968-4305-9723-42F83A702991}" presName="Name37" presStyleLbl="parChTrans1D3" presStyleIdx="0" presStyleCnt="4"/>
      <dgm:spPr/>
    </dgm:pt>
    <dgm:pt modelId="{2BDFBDBC-B297-4696-9D24-419DEDD40D2B}" type="pres">
      <dgm:prSet presAssocID="{54F289B3-BAA7-47ED-ACA3-F408A9760FBF}" presName="hierRoot2" presStyleCnt="0">
        <dgm:presLayoutVars>
          <dgm:hierBranch val="init"/>
        </dgm:presLayoutVars>
      </dgm:prSet>
      <dgm:spPr/>
    </dgm:pt>
    <dgm:pt modelId="{03423884-5048-4E34-B145-83FAC191599D}" type="pres">
      <dgm:prSet presAssocID="{54F289B3-BAA7-47ED-ACA3-F408A9760FBF}" presName="rootComposite" presStyleCnt="0"/>
      <dgm:spPr/>
    </dgm:pt>
    <dgm:pt modelId="{5E07A3C4-A024-4897-B327-B91E2D5DD8D0}" type="pres">
      <dgm:prSet presAssocID="{54F289B3-BAA7-47ED-ACA3-F408A9760FBF}" presName="rootText" presStyleLbl="node3" presStyleIdx="0" presStyleCnt="4" custLinFactNeighborX="-23151" custLinFactNeighborY="2556">
        <dgm:presLayoutVars>
          <dgm:chPref val="3"/>
        </dgm:presLayoutVars>
      </dgm:prSet>
      <dgm:spPr/>
    </dgm:pt>
    <dgm:pt modelId="{1775C3BF-4A8E-424F-907D-813E033FD7DD}" type="pres">
      <dgm:prSet presAssocID="{54F289B3-BAA7-47ED-ACA3-F408A9760FBF}" presName="rootConnector" presStyleLbl="node3" presStyleIdx="0" presStyleCnt="4"/>
      <dgm:spPr/>
    </dgm:pt>
    <dgm:pt modelId="{6F5947E9-326F-4443-8F65-D66B356DED5B}" type="pres">
      <dgm:prSet presAssocID="{54F289B3-BAA7-47ED-ACA3-F408A9760FBF}" presName="hierChild4" presStyleCnt="0"/>
      <dgm:spPr/>
    </dgm:pt>
    <dgm:pt modelId="{EF2C4DF5-2648-435F-9BCF-47C8EAEE683D}" type="pres">
      <dgm:prSet presAssocID="{61E12E65-DFF5-48F1-A212-554998E57676}" presName="Name37" presStyleLbl="parChTrans1D4" presStyleIdx="0" presStyleCnt="6"/>
      <dgm:spPr/>
    </dgm:pt>
    <dgm:pt modelId="{9BFA2114-D79D-41E8-A729-4462175384C5}" type="pres">
      <dgm:prSet presAssocID="{0E3FD984-C77D-4721-A900-2284A35910B3}" presName="hierRoot2" presStyleCnt="0">
        <dgm:presLayoutVars>
          <dgm:hierBranch val="init"/>
        </dgm:presLayoutVars>
      </dgm:prSet>
      <dgm:spPr/>
    </dgm:pt>
    <dgm:pt modelId="{8C8CD9BC-8EF1-46B5-9376-E668322BFEE6}" type="pres">
      <dgm:prSet presAssocID="{0E3FD984-C77D-4721-A900-2284A35910B3}" presName="rootComposite" presStyleCnt="0"/>
      <dgm:spPr/>
    </dgm:pt>
    <dgm:pt modelId="{0FB3018B-F955-45FA-83C3-1ECDA0CB234F}" type="pres">
      <dgm:prSet presAssocID="{0E3FD984-C77D-4721-A900-2284A35910B3}" presName="rootText" presStyleLbl="node4" presStyleIdx="0" presStyleCnt="6" custLinFactNeighborX="-22794" custLinFactNeighborY="531">
        <dgm:presLayoutVars>
          <dgm:chPref val="3"/>
        </dgm:presLayoutVars>
      </dgm:prSet>
      <dgm:spPr/>
    </dgm:pt>
    <dgm:pt modelId="{8D785044-1038-4757-B741-5BC60676F00F}" type="pres">
      <dgm:prSet presAssocID="{0E3FD984-C77D-4721-A900-2284A35910B3}" presName="rootConnector" presStyleLbl="node4" presStyleIdx="0" presStyleCnt="6"/>
      <dgm:spPr/>
    </dgm:pt>
    <dgm:pt modelId="{5374BCCD-ED67-4AF0-8D36-4ACFA4C76E0B}" type="pres">
      <dgm:prSet presAssocID="{0E3FD984-C77D-4721-A900-2284A35910B3}" presName="hierChild4" presStyleCnt="0"/>
      <dgm:spPr/>
    </dgm:pt>
    <dgm:pt modelId="{33CFC66C-4531-4CF3-A2C1-F0686F240B13}" type="pres">
      <dgm:prSet presAssocID="{0873AC16-0279-4D07-A6D1-C936A08FE5E1}" presName="Name37" presStyleLbl="parChTrans1D4" presStyleIdx="1" presStyleCnt="6"/>
      <dgm:spPr/>
    </dgm:pt>
    <dgm:pt modelId="{3CA3F81F-D93D-495E-B331-0D6F791D228C}" type="pres">
      <dgm:prSet presAssocID="{D65BC340-3BEF-4824-9259-2E42A6D30A86}" presName="hierRoot2" presStyleCnt="0">
        <dgm:presLayoutVars>
          <dgm:hierBranch val="init"/>
        </dgm:presLayoutVars>
      </dgm:prSet>
      <dgm:spPr/>
    </dgm:pt>
    <dgm:pt modelId="{EDA04965-E0AD-4F84-9B82-2A6D494A3843}" type="pres">
      <dgm:prSet presAssocID="{D65BC340-3BEF-4824-9259-2E42A6D30A86}" presName="rootComposite" presStyleCnt="0"/>
      <dgm:spPr/>
    </dgm:pt>
    <dgm:pt modelId="{F18840E4-2641-46F3-B706-3161EFA06577}" type="pres">
      <dgm:prSet presAssocID="{D65BC340-3BEF-4824-9259-2E42A6D30A86}" presName="rootText" presStyleLbl="node4" presStyleIdx="1" presStyleCnt="6" custLinFactNeighborX="-23642" custLinFactNeighborY="-2556">
        <dgm:presLayoutVars>
          <dgm:chPref val="3"/>
        </dgm:presLayoutVars>
      </dgm:prSet>
      <dgm:spPr/>
    </dgm:pt>
    <dgm:pt modelId="{DB97A536-6B4B-4F4C-AD00-11D448A4A076}" type="pres">
      <dgm:prSet presAssocID="{D65BC340-3BEF-4824-9259-2E42A6D30A86}" presName="rootConnector" presStyleLbl="node4" presStyleIdx="1" presStyleCnt="6"/>
      <dgm:spPr/>
    </dgm:pt>
    <dgm:pt modelId="{1F93B8F1-004B-4137-8CC5-E646B93D7172}" type="pres">
      <dgm:prSet presAssocID="{D65BC340-3BEF-4824-9259-2E42A6D30A86}" presName="hierChild4" presStyleCnt="0"/>
      <dgm:spPr/>
    </dgm:pt>
    <dgm:pt modelId="{A106CBE1-0A4F-4395-A271-F56BA462D223}" type="pres">
      <dgm:prSet presAssocID="{D65BC340-3BEF-4824-9259-2E42A6D30A86}" presName="hierChild5" presStyleCnt="0"/>
      <dgm:spPr/>
    </dgm:pt>
    <dgm:pt modelId="{5D72757D-B856-4EDF-90C9-402B6798796C}" type="pres">
      <dgm:prSet presAssocID="{45F24544-008F-4A16-B585-1F240266BA6C}" presName="Name37" presStyleLbl="parChTrans1D4" presStyleIdx="2" presStyleCnt="6"/>
      <dgm:spPr/>
    </dgm:pt>
    <dgm:pt modelId="{E61C2B87-DD1D-4BF9-A87E-DC74FCED934C}" type="pres">
      <dgm:prSet presAssocID="{C081C584-6169-4F72-8B9F-909304FAB485}" presName="hierRoot2" presStyleCnt="0">
        <dgm:presLayoutVars>
          <dgm:hierBranch val="init"/>
        </dgm:presLayoutVars>
      </dgm:prSet>
      <dgm:spPr/>
    </dgm:pt>
    <dgm:pt modelId="{80E57CAE-E404-4650-956F-3B75F4A2A0DA}" type="pres">
      <dgm:prSet presAssocID="{C081C584-6169-4F72-8B9F-909304FAB485}" presName="rootComposite" presStyleCnt="0"/>
      <dgm:spPr/>
    </dgm:pt>
    <dgm:pt modelId="{8F485EA4-63F4-4798-B6F7-0BC74F037036}" type="pres">
      <dgm:prSet presAssocID="{C081C584-6169-4F72-8B9F-909304FAB485}" presName="rootText" presStyleLbl="node4" presStyleIdx="2" presStyleCnt="6" custLinFactNeighborX="-23643" custLinFactNeighborY="-11502">
        <dgm:presLayoutVars>
          <dgm:chPref val="3"/>
        </dgm:presLayoutVars>
      </dgm:prSet>
      <dgm:spPr/>
    </dgm:pt>
    <dgm:pt modelId="{6B1B75AA-DACE-4995-9570-32855B7ECE54}" type="pres">
      <dgm:prSet presAssocID="{C081C584-6169-4F72-8B9F-909304FAB485}" presName="rootConnector" presStyleLbl="node4" presStyleIdx="2" presStyleCnt="6"/>
      <dgm:spPr/>
    </dgm:pt>
    <dgm:pt modelId="{703293A8-5380-439F-A308-2EC122652D08}" type="pres">
      <dgm:prSet presAssocID="{C081C584-6169-4F72-8B9F-909304FAB485}" presName="hierChild4" presStyleCnt="0"/>
      <dgm:spPr/>
    </dgm:pt>
    <dgm:pt modelId="{00E6BF40-03A9-41E7-BBA5-DDE27D4DA08C}" type="pres">
      <dgm:prSet presAssocID="{C081C584-6169-4F72-8B9F-909304FAB485}" presName="hierChild5" presStyleCnt="0"/>
      <dgm:spPr/>
    </dgm:pt>
    <dgm:pt modelId="{D6800F65-B22B-4AB3-82CE-2E5395B44960}" type="pres">
      <dgm:prSet presAssocID="{0E3FD984-C77D-4721-A900-2284A35910B3}" presName="hierChild5" presStyleCnt="0"/>
      <dgm:spPr/>
    </dgm:pt>
    <dgm:pt modelId="{266F23D6-DCC0-4F40-95B0-CF320CED4222}" type="pres">
      <dgm:prSet presAssocID="{54F289B3-BAA7-47ED-ACA3-F408A9760FBF}" presName="hierChild5" presStyleCnt="0"/>
      <dgm:spPr/>
    </dgm:pt>
    <dgm:pt modelId="{0529D75B-FCA4-46FD-A7C7-BD6C6380070B}" type="pres">
      <dgm:prSet presAssocID="{80154094-D4E3-4250-8630-9BF6B64BB2FC}" presName="Name37" presStyleLbl="parChTrans1D3" presStyleIdx="1" presStyleCnt="4"/>
      <dgm:spPr/>
    </dgm:pt>
    <dgm:pt modelId="{40CF0461-F817-4DCD-8889-28612BA165A5}" type="pres">
      <dgm:prSet presAssocID="{EDA35E08-36AE-473B-9310-9454B252C346}" presName="hierRoot2" presStyleCnt="0">
        <dgm:presLayoutVars>
          <dgm:hierBranch val="init"/>
        </dgm:presLayoutVars>
      </dgm:prSet>
      <dgm:spPr/>
    </dgm:pt>
    <dgm:pt modelId="{E2194C3E-0976-4542-8E05-233195C0C9AA}" type="pres">
      <dgm:prSet presAssocID="{EDA35E08-36AE-473B-9310-9454B252C346}" presName="rootComposite" presStyleCnt="0"/>
      <dgm:spPr/>
    </dgm:pt>
    <dgm:pt modelId="{CFEC1C96-166B-46F6-9EDA-692C3860F73A}" type="pres">
      <dgm:prSet presAssocID="{EDA35E08-36AE-473B-9310-9454B252C346}" presName="rootText" presStyleLbl="node3" presStyleIdx="1" presStyleCnt="4" custLinFactNeighborX="-12346" custLinFactNeighborY="2556">
        <dgm:presLayoutVars>
          <dgm:chPref val="3"/>
        </dgm:presLayoutVars>
      </dgm:prSet>
      <dgm:spPr/>
    </dgm:pt>
    <dgm:pt modelId="{50B7B462-C996-4311-AF91-CECC2B791614}" type="pres">
      <dgm:prSet presAssocID="{EDA35E08-36AE-473B-9310-9454B252C346}" presName="rootConnector" presStyleLbl="node3" presStyleIdx="1" presStyleCnt="4"/>
      <dgm:spPr/>
    </dgm:pt>
    <dgm:pt modelId="{9D90C404-4692-4A93-B1F8-6A2861D83FED}" type="pres">
      <dgm:prSet presAssocID="{EDA35E08-36AE-473B-9310-9454B252C346}" presName="hierChild4" presStyleCnt="0"/>
      <dgm:spPr/>
    </dgm:pt>
    <dgm:pt modelId="{A9999156-6B6C-4411-BEF2-9640DA6CEA18}" type="pres">
      <dgm:prSet presAssocID="{92CE4FB4-94D7-4014-A261-0EB18B74E841}" presName="Name37" presStyleLbl="parChTrans1D4" presStyleIdx="3" presStyleCnt="6"/>
      <dgm:spPr/>
    </dgm:pt>
    <dgm:pt modelId="{BFDFA7CF-3971-4EC0-8252-54A260B12962}" type="pres">
      <dgm:prSet presAssocID="{2C4D341E-F5A8-4384-ADA8-EF43CB38DB2F}" presName="hierRoot2" presStyleCnt="0">
        <dgm:presLayoutVars>
          <dgm:hierBranch val="init"/>
        </dgm:presLayoutVars>
      </dgm:prSet>
      <dgm:spPr/>
    </dgm:pt>
    <dgm:pt modelId="{D1CDE8AC-7786-471F-8430-465FBDE64DEA}" type="pres">
      <dgm:prSet presAssocID="{2C4D341E-F5A8-4384-ADA8-EF43CB38DB2F}" presName="rootComposite" presStyleCnt="0"/>
      <dgm:spPr/>
    </dgm:pt>
    <dgm:pt modelId="{F974B19D-CA3A-4AEB-B7A4-78C4B2085982}" type="pres">
      <dgm:prSet presAssocID="{2C4D341E-F5A8-4384-ADA8-EF43CB38DB2F}" presName="rootText" presStyleLbl="node4" presStyleIdx="3" presStyleCnt="6" custLinFactNeighborX="-12337" custLinFactNeighborY="531">
        <dgm:presLayoutVars>
          <dgm:chPref val="3"/>
        </dgm:presLayoutVars>
      </dgm:prSet>
      <dgm:spPr/>
    </dgm:pt>
    <dgm:pt modelId="{335F7C56-B3AE-4522-AE3A-5087EB1373AB}" type="pres">
      <dgm:prSet presAssocID="{2C4D341E-F5A8-4384-ADA8-EF43CB38DB2F}" presName="rootConnector" presStyleLbl="node4" presStyleIdx="3" presStyleCnt="6"/>
      <dgm:spPr/>
    </dgm:pt>
    <dgm:pt modelId="{E22F5740-49DB-4138-8A02-474E6581A85F}" type="pres">
      <dgm:prSet presAssocID="{2C4D341E-F5A8-4384-ADA8-EF43CB38DB2F}" presName="hierChild4" presStyleCnt="0"/>
      <dgm:spPr/>
    </dgm:pt>
    <dgm:pt modelId="{CBEB0A61-E43D-40E5-90BA-8A0E0F4E515F}" type="pres">
      <dgm:prSet presAssocID="{5605BB49-BA55-4C41-8C75-152E675C9C85}" presName="Name37" presStyleLbl="parChTrans1D4" presStyleIdx="4" presStyleCnt="6"/>
      <dgm:spPr/>
    </dgm:pt>
    <dgm:pt modelId="{6C637032-4DAD-4829-99D1-3836A1F27A70}" type="pres">
      <dgm:prSet presAssocID="{433EFD7F-526D-41B9-B521-F1BB28215601}" presName="hierRoot2" presStyleCnt="0">
        <dgm:presLayoutVars>
          <dgm:hierBranch val="init"/>
        </dgm:presLayoutVars>
      </dgm:prSet>
      <dgm:spPr/>
    </dgm:pt>
    <dgm:pt modelId="{42EC2423-5A0D-44A4-A623-F2B12F2F39B0}" type="pres">
      <dgm:prSet presAssocID="{433EFD7F-526D-41B9-B521-F1BB28215601}" presName="rootComposite" presStyleCnt="0"/>
      <dgm:spPr/>
    </dgm:pt>
    <dgm:pt modelId="{6F8AB314-52A9-4CC8-9224-2899BDB44335}" type="pres">
      <dgm:prSet presAssocID="{433EFD7F-526D-41B9-B521-F1BB28215601}" presName="rootText" presStyleLbl="node4" presStyleIdx="4" presStyleCnt="6" custLinFactNeighborX="-28965" custLinFactNeighborY="-1278">
        <dgm:presLayoutVars>
          <dgm:chPref val="3"/>
        </dgm:presLayoutVars>
      </dgm:prSet>
      <dgm:spPr/>
    </dgm:pt>
    <dgm:pt modelId="{DBD2EF8B-535A-4E59-8807-1D00A97F8A57}" type="pres">
      <dgm:prSet presAssocID="{433EFD7F-526D-41B9-B521-F1BB28215601}" presName="rootConnector" presStyleLbl="node4" presStyleIdx="4" presStyleCnt="6"/>
      <dgm:spPr/>
    </dgm:pt>
    <dgm:pt modelId="{D5DE7516-8703-4E23-936C-30F1FC4F66EF}" type="pres">
      <dgm:prSet presAssocID="{433EFD7F-526D-41B9-B521-F1BB28215601}" presName="hierChild4" presStyleCnt="0"/>
      <dgm:spPr/>
    </dgm:pt>
    <dgm:pt modelId="{80360229-00AE-46CA-B2DA-82DB0449A64F}" type="pres">
      <dgm:prSet presAssocID="{433EFD7F-526D-41B9-B521-F1BB28215601}" presName="hierChild5" presStyleCnt="0"/>
      <dgm:spPr/>
    </dgm:pt>
    <dgm:pt modelId="{9EC0E8C1-4A4C-490A-94DA-15A93263A59E}" type="pres">
      <dgm:prSet presAssocID="{29D1B813-E6A9-4EA6-AF95-DBF6550D9D81}" presName="Name37" presStyleLbl="parChTrans1D4" presStyleIdx="5" presStyleCnt="6"/>
      <dgm:spPr/>
    </dgm:pt>
    <dgm:pt modelId="{E8BDBAEA-0B42-4CD7-BB2D-E26865F46D28}" type="pres">
      <dgm:prSet presAssocID="{E914D588-9BCE-456A-A978-C13612BA376F}" presName="hierRoot2" presStyleCnt="0">
        <dgm:presLayoutVars>
          <dgm:hierBranch val="init"/>
        </dgm:presLayoutVars>
      </dgm:prSet>
      <dgm:spPr/>
    </dgm:pt>
    <dgm:pt modelId="{2F28D18E-4952-4DC6-BA40-31E361097E3C}" type="pres">
      <dgm:prSet presAssocID="{E914D588-9BCE-456A-A978-C13612BA376F}" presName="rootComposite" presStyleCnt="0"/>
      <dgm:spPr/>
    </dgm:pt>
    <dgm:pt modelId="{09E15A0E-A7C7-42CA-A65E-11118F1A8A13}" type="pres">
      <dgm:prSet presAssocID="{E914D588-9BCE-456A-A978-C13612BA376F}" presName="rootText" presStyleLbl="node4" presStyleIdx="5" presStyleCnt="6" custLinFactNeighborX="-24615" custLinFactNeighborY="-17488">
        <dgm:presLayoutVars>
          <dgm:chPref val="3"/>
        </dgm:presLayoutVars>
      </dgm:prSet>
      <dgm:spPr/>
    </dgm:pt>
    <dgm:pt modelId="{53116FF2-A7A1-4E63-A058-A0770C6E937D}" type="pres">
      <dgm:prSet presAssocID="{E914D588-9BCE-456A-A978-C13612BA376F}" presName="rootConnector" presStyleLbl="node4" presStyleIdx="5" presStyleCnt="6"/>
      <dgm:spPr/>
    </dgm:pt>
    <dgm:pt modelId="{32FAD77E-CC84-4A61-A7A1-0A41124A8C68}" type="pres">
      <dgm:prSet presAssocID="{E914D588-9BCE-456A-A978-C13612BA376F}" presName="hierChild4" presStyleCnt="0"/>
      <dgm:spPr/>
    </dgm:pt>
    <dgm:pt modelId="{E59EB906-13FF-4287-9404-3DC4FC44E79F}" type="pres">
      <dgm:prSet presAssocID="{E914D588-9BCE-456A-A978-C13612BA376F}" presName="hierChild5" presStyleCnt="0"/>
      <dgm:spPr/>
    </dgm:pt>
    <dgm:pt modelId="{B65EDAFB-65DC-4836-9526-C1486CFF291A}" type="pres">
      <dgm:prSet presAssocID="{2C4D341E-F5A8-4384-ADA8-EF43CB38DB2F}" presName="hierChild5" presStyleCnt="0"/>
      <dgm:spPr/>
    </dgm:pt>
    <dgm:pt modelId="{846F99E9-9C48-46D8-ABBA-0D0C9B552ACB}" type="pres">
      <dgm:prSet presAssocID="{EDA35E08-36AE-473B-9310-9454B252C346}" presName="hierChild5" presStyleCnt="0"/>
      <dgm:spPr/>
    </dgm:pt>
    <dgm:pt modelId="{56402805-D451-4A2E-933E-F55396052BEF}" type="pres">
      <dgm:prSet presAssocID="{DE19252F-4964-43E9-8C4C-4C4CEA5A7D65}" presName="hierChild5" presStyleCnt="0"/>
      <dgm:spPr/>
    </dgm:pt>
    <dgm:pt modelId="{AB6DB224-D193-485F-9E54-397D801EBF4F}" type="pres">
      <dgm:prSet presAssocID="{68E11B85-A04A-4405-8C43-CA54DDAD4F24}" presName="Name37" presStyleLbl="parChTrans1D2" presStyleIdx="1" presStyleCnt="2"/>
      <dgm:spPr/>
    </dgm:pt>
    <dgm:pt modelId="{73EA7140-4524-4F76-B6D9-AF8BEF103495}" type="pres">
      <dgm:prSet presAssocID="{9A29E2AA-4A26-4AC0-A2C5-B235C9BCCBD6}" presName="hierRoot2" presStyleCnt="0">
        <dgm:presLayoutVars>
          <dgm:hierBranch val="init"/>
        </dgm:presLayoutVars>
      </dgm:prSet>
      <dgm:spPr/>
    </dgm:pt>
    <dgm:pt modelId="{D98312DB-BA02-4559-94CC-EC5A90D952EA}" type="pres">
      <dgm:prSet presAssocID="{9A29E2AA-4A26-4AC0-A2C5-B235C9BCCBD6}" presName="rootComposite" presStyleCnt="0"/>
      <dgm:spPr/>
    </dgm:pt>
    <dgm:pt modelId="{AD80AA6E-6988-411D-9354-FC2541B7F536}" type="pres">
      <dgm:prSet presAssocID="{9A29E2AA-4A26-4AC0-A2C5-B235C9BCCBD6}" presName="rootText" presStyleLbl="node2" presStyleIdx="1" presStyleCnt="2">
        <dgm:presLayoutVars>
          <dgm:chPref val="3"/>
        </dgm:presLayoutVars>
      </dgm:prSet>
      <dgm:spPr/>
    </dgm:pt>
    <dgm:pt modelId="{696153C9-D1F8-4325-9C07-AB3D0B237042}" type="pres">
      <dgm:prSet presAssocID="{9A29E2AA-4A26-4AC0-A2C5-B235C9BCCBD6}" presName="rootConnector" presStyleLbl="node2" presStyleIdx="1" presStyleCnt="2"/>
      <dgm:spPr/>
    </dgm:pt>
    <dgm:pt modelId="{105AA5A6-AE8C-4400-AE9B-C227BC7430C7}" type="pres">
      <dgm:prSet presAssocID="{9A29E2AA-4A26-4AC0-A2C5-B235C9BCCBD6}" presName="hierChild4" presStyleCnt="0"/>
      <dgm:spPr/>
    </dgm:pt>
    <dgm:pt modelId="{5BCE3B95-236B-4A9E-BADF-01318166EE39}" type="pres">
      <dgm:prSet presAssocID="{EF685B08-D90B-43E8-BD47-08CBA3BC211F}" presName="Name37" presStyleLbl="parChTrans1D3" presStyleIdx="2" presStyleCnt="4"/>
      <dgm:spPr/>
    </dgm:pt>
    <dgm:pt modelId="{470D0E76-2F28-4B02-BED0-4E63609B9037}" type="pres">
      <dgm:prSet presAssocID="{BE7B6553-CC9C-4E13-A72B-839DFD345C89}" presName="hierRoot2" presStyleCnt="0">
        <dgm:presLayoutVars>
          <dgm:hierBranch val="init"/>
        </dgm:presLayoutVars>
      </dgm:prSet>
      <dgm:spPr/>
    </dgm:pt>
    <dgm:pt modelId="{FD3558DB-87C8-40FB-AFB3-C20ABD4357F2}" type="pres">
      <dgm:prSet presAssocID="{BE7B6553-CC9C-4E13-A72B-839DFD345C89}" presName="rootComposite" presStyleCnt="0"/>
      <dgm:spPr/>
    </dgm:pt>
    <dgm:pt modelId="{0065110E-90E5-4340-97E8-3F7922371EAE}" type="pres">
      <dgm:prSet presAssocID="{BE7B6553-CC9C-4E13-A72B-839DFD345C89}" presName="rootText" presStyleLbl="node3" presStyleIdx="2" presStyleCnt="4" custLinFactNeighborX="281" custLinFactNeighborY="-2772">
        <dgm:presLayoutVars>
          <dgm:chPref val="3"/>
        </dgm:presLayoutVars>
      </dgm:prSet>
      <dgm:spPr/>
    </dgm:pt>
    <dgm:pt modelId="{753B4AA6-606E-4614-AC3C-4CE56B99CB8E}" type="pres">
      <dgm:prSet presAssocID="{BE7B6553-CC9C-4E13-A72B-839DFD345C89}" presName="rootConnector" presStyleLbl="node3" presStyleIdx="2" presStyleCnt="4"/>
      <dgm:spPr/>
    </dgm:pt>
    <dgm:pt modelId="{B7BE8A52-6E0B-4D40-8A57-5CF17E00F16C}" type="pres">
      <dgm:prSet presAssocID="{BE7B6553-CC9C-4E13-A72B-839DFD345C89}" presName="hierChild4" presStyleCnt="0"/>
      <dgm:spPr/>
    </dgm:pt>
    <dgm:pt modelId="{118C2D74-AE9B-410A-BC4E-5EC210914521}" type="pres">
      <dgm:prSet presAssocID="{BE7B6553-CC9C-4E13-A72B-839DFD345C89}" presName="hierChild5" presStyleCnt="0"/>
      <dgm:spPr/>
    </dgm:pt>
    <dgm:pt modelId="{A65FE622-ECA0-464D-8D52-F1F4CD2550F4}" type="pres">
      <dgm:prSet presAssocID="{7482391D-4C4E-4358-98C2-0E50DADE1D0E}" presName="Name37" presStyleLbl="parChTrans1D3" presStyleIdx="3" presStyleCnt="4"/>
      <dgm:spPr/>
    </dgm:pt>
    <dgm:pt modelId="{123DC92C-5C46-4377-9DB2-7A1537656F26}" type="pres">
      <dgm:prSet presAssocID="{74B56F44-F0FB-4AEA-8132-DBB5CB3A7747}" presName="hierRoot2" presStyleCnt="0">
        <dgm:presLayoutVars>
          <dgm:hierBranch val="init"/>
        </dgm:presLayoutVars>
      </dgm:prSet>
      <dgm:spPr/>
    </dgm:pt>
    <dgm:pt modelId="{03FB2277-2275-4A25-BE70-DD05275BD899}" type="pres">
      <dgm:prSet presAssocID="{74B56F44-F0FB-4AEA-8132-DBB5CB3A7747}" presName="rootComposite" presStyleCnt="0"/>
      <dgm:spPr/>
    </dgm:pt>
    <dgm:pt modelId="{6C6C6ED2-82C0-4F97-9F8F-D2135959938F}" type="pres">
      <dgm:prSet presAssocID="{74B56F44-F0FB-4AEA-8132-DBB5CB3A7747}" presName="rootText" presStyleLbl="node3" presStyleIdx="3" presStyleCnt="4">
        <dgm:presLayoutVars>
          <dgm:chPref val="3"/>
        </dgm:presLayoutVars>
      </dgm:prSet>
      <dgm:spPr/>
    </dgm:pt>
    <dgm:pt modelId="{65A882A2-4689-4FAC-A05D-655F050BB6EB}" type="pres">
      <dgm:prSet presAssocID="{74B56F44-F0FB-4AEA-8132-DBB5CB3A7747}" presName="rootConnector" presStyleLbl="node3" presStyleIdx="3" presStyleCnt="4"/>
      <dgm:spPr/>
    </dgm:pt>
    <dgm:pt modelId="{77056BF9-9955-4616-8E1E-8F8F2F19A377}" type="pres">
      <dgm:prSet presAssocID="{74B56F44-F0FB-4AEA-8132-DBB5CB3A7747}" presName="hierChild4" presStyleCnt="0"/>
      <dgm:spPr/>
    </dgm:pt>
    <dgm:pt modelId="{366A1B1E-3183-46E5-825C-2CD68F0BFB09}" type="pres">
      <dgm:prSet presAssocID="{74B56F44-F0FB-4AEA-8132-DBB5CB3A7747}" presName="hierChild5" presStyleCnt="0"/>
      <dgm:spPr/>
    </dgm:pt>
    <dgm:pt modelId="{D02A0CCF-6C54-45DB-9C2A-5FF7EA7E378B}" type="pres">
      <dgm:prSet presAssocID="{9A29E2AA-4A26-4AC0-A2C5-B235C9BCCBD6}" presName="hierChild5" presStyleCnt="0"/>
      <dgm:spPr/>
    </dgm:pt>
    <dgm:pt modelId="{BFB0D5B2-F8EC-46FA-BC75-C09F5B469EB6}" type="pres">
      <dgm:prSet presAssocID="{0771F461-2272-49E1-8AFC-BFF44DEAB89B}" presName="hierChild3" presStyleCnt="0"/>
      <dgm:spPr/>
    </dgm:pt>
  </dgm:ptLst>
  <dgm:cxnLst>
    <dgm:cxn modelId="{781AD904-89DD-4CC1-9A6C-9D01444A8699}" type="presOf" srcId="{80154094-D4E3-4250-8630-9BF6B64BB2FC}" destId="{0529D75B-FCA4-46FD-A7C7-BD6C6380070B}" srcOrd="0" destOrd="0" presId="urn:microsoft.com/office/officeart/2005/8/layout/orgChart1"/>
    <dgm:cxn modelId="{7D43E513-589E-4206-9338-6DEB4CC1006B}" srcId="{54F289B3-BAA7-47ED-ACA3-F408A9760FBF}" destId="{0E3FD984-C77D-4721-A900-2284A35910B3}" srcOrd="0" destOrd="0" parTransId="{61E12E65-DFF5-48F1-A212-554998E57676}" sibTransId="{39475834-E94C-41F6-BFDE-2BEA13C2FDD4}"/>
    <dgm:cxn modelId="{9924581B-3266-4E6B-954F-20949F02443A}" type="presOf" srcId="{D65BC340-3BEF-4824-9259-2E42A6D30A86}" destId="{F18840E4-2641-46F3-B706-3161EFA06577}" srcOrd="0" destOrd="0" presId="urn:microsoft.com/office/officeart/2005/8/layout/orgChart1"/>
    <dgm:cxn modelId="{BCF65621-70B5-4FCD-9122-7007582C4BC0}" type="presOf" srcId="{433EFD7F-526D-41B9-B521-F1BB28215601}" destId="{6F8AB314-52A9-4CC8-9224-2899BDB44335}" srcOrd="0" destOrd="0" presId="urn:microsoft.com/office/officeart/2005/8/layout/orgChart1"/>
    <dgm:cxn modelId="{04B9992B-9200-4EA0-B83F-9F20DB9ABC99}" type="presOf" srcId="{0771F461-2272-49E1-8AFC-BFF44DEAB89B}" destId="{BF918573-64B8-41EA-9686-9B48BC6C76DE}" srcOrd="0" destOrd="0" presId="urn:microsoft.com/office/officeart/2005/8/layout/orgChart1"/>
    <dgm:cxn modelId="{70140B2F-416C-4006-9C55-A0AC05CA939D}" type="presOf" srcId="{2C4D341E-F5A8-4384-ADA8-EF43CB38DB2F}" destId="{335F7C56-B3AE-4522-AE3A-5087EB1373AB}" srcOrd="1" destOrd="0" presId="urn:microsoft.com/office/officeart/2005/8/layout/orgChart1"/>
    <dgm:cxn modelId="{6D682432-39B8-4D88-8085-E1964C20EC16}" type="presOf" srcId="{29D1B813-E6A9-4EA6-AF95-DBF6550D9D81}" destId="{9EC0E8C1-4A4C-490A-94DA-15A93263A59E}" srcOrd="0" destOrd="0" presId="urn:microsoft.com/office/officeart/2005/8/layout/orgChart1"/>
    <dgm:cxn modelId="{3CB78B38-8F33-4FFA-AB9B-371EADEB92A2}" srcId="{9A29E2AA-4A26-4AC0-A2C5-B235C9BCCBD6}" destId="{BE7B6553-CC9C-4E13-A72B-839DFD345C89}" srcOrd="0" destOrd="0" parTransId="{EF685B08-D90B-43E8-BD47-08CBA3BC211F}" sibTransId="{1082537E-D9F1-4B31-8530-ACE9063AB0E4}"/>
    <dgm:cxn modelId="{58592939-D7DF-4DD7-A166-73AD18B4CBB0}" type="presOf" srcId="{9A29E2AA-4A26-4AC0-A2C5-B235C9BCCBD6}" destId="{696153C9-D1F8-4325-9C07-AB3D0B237042}" srcOrd="1" destOrd="0" presId="urn:microsoft.com/office/officeart/2005/8/layout/orgChart1"/>
    <dgm:cxn modelId="{9343433A-9533-4E02-A6AF-E95629A25130}" type="presOf" srcId="{0E3FD984-C77D-4721-A900-2284A35910B3}" destId="{8D785044-1038-4757-B741-5BC60676F00F}" srcOrd="1" destOrd="0" presId="urn:microsoft.com/office/officeart/2005/8/layout/orgChart1"/>
    <dgm:cxn modelId="{3DBC743C-5515-4BE4-94D7-D21803739F46}" type="presOf" srcId="{92CE4FB4-94D7-4014-A261-0EB18B74E841}" destId="{A9999156-6B6C-4411-BEF2-9640DA6CEA18}" srcOrd="0" destOrd="0" presId="urn:microsoft.com/office/officeart/2005/8/layout/orgChart1"/>
    <dgm:cxn modelId="{6778CD3E-4AE9-4C8B-9BF7-10282744199F}" type="presOf" srcId="{21FF1298-8CE8-4057-9319-2948CA0B7B2B}" destId="{0095CC77-D3EF-41C0-9791-DB1898DEB7BE}" srcOrd="0" destOrd="0" presId="urn:microsoft.com/office/officeart/2005/8/layout/orgChart1"/>
    <dgm:cxn modelId="{8F8F065D-B905-4AF0-B12C-2983527242FA}" type="presOf" srcId="{7482391D-4C4E-4358-98C2-0E50DADE1D0E}" destId="{A65FE622-ECA0-464D-8D52-F1F4CD2550F4}" srcOrd="0" destOrd="0" presId="urn:microsoft.com/office/officeart/2005/8/layout/orgChart1"/>
    <dgm:cxn modelId="{3B46D95D-CB0A-4EB0-BC16-EC14F7C84FFC}" type="presOf" srcId="{BE7B6553-CC9C-4E13-A72B-839DFD345C89}" destId="{753B4AA6-606E-4614-AC3C-4CE56B99CB8E}" srcOrd="1" destOrd="0" presId="urn:microsoft.com/office/officeart/2005/8/layout/orgChart1"/>
    <dgm:cxn modelId="{507D7041-8246-4A44-B3DC-0AD89C11728B}" type="presOf" srcId="{DE19252F-4964-43E9-8C4C-4C4CEA5A7D65}" destId="{2A45C9AC-B85B-4937-8FC1-1D1CD42AC6CE}" srcOrd="1" destOrd="0" presId="urn:microsoft.com/office/officeart/2005/8/layout/orgChart1"/>
    <dgm:cxn modelId="{DC5F586D-3D8A-42A0-A999-F5CF43E45B23}" srcId="{2C4D341E-F5A8-4384-ADA8-EF43CB38DB2F}" destId="{E914D588-9BCE-456A-A978-C13612BA376F}" srcOrd="1" destOrd="0" parTransId="{29D1B813-E6A9-4EA6-AF95-DBF6550D9D81}" sibTransId="{4302D7AD-8018-47B8-853E-893C0D8DB622}"/>
    <dgm:cxn modelId="{E51C0B70-48DA-4D98-9463-434C5E116E20}" type="presOf" srcId="{EDA35E08-36AE-473B-9310-9454B252C346}" destId="{CFEC1C96-166B-46F6-9EDA-692C3860F73A}" srcOrd="0" destOrd="0" presId="urn:microsoft.com/office/officeart/2005/8/layout/orgChart1"/>
    <dgm:cxn modelId="{1BC73F71-A20D-4585-B1AA-46F04D3AF908}" srcId="{DE19252F-4964-43E9-8C4C-4C4CEA5A7D65}" destId="{EDA35E08-36AE-473B-9310-9454B252C346}" srcOrd="1" destOrd="0" parTransId="{80154094-D4E3-4250-8630-9BF6B64BB2FC}" sibTransId="{1216EEDE-204D-456D-BB69-307240C60B3D}"/>
    <dgm:cxn modelId="{04B37F71-D94A-4525-BBA6-4331321785FF}" type="presOf" srcId="{BE7B6553-CC9C-4E13-A72B-839DFD345C89}" destId="{0065110E-90E5-4340-97E8-3F7922371EAE}" srcOrd="0" destOrd="0" presId="urn:microsoft.com/office/officeart/2005/8/layout/orgChart1"/>
    <dgm:cxn modelId="{496F6052-20B7-4BF3-B03A-1E2776028A7A}" type="presOf" srcId="{2C4D341E-F5A8-4384-ADA8-EF43CB38DB2F}" destId="{F974B19D-CA3A-4AEB-B7A4-78C4B2085982}" srcOrd="0" destOrd="0" presId="urn:microsoft.com/office/officeart/2005/8/layout/orgChart1"/>
    <dgm:cxn modelId="{1BDC8673-4558-4222-B10D-045C2865EADD}" type="presOf" srcId="{54F289B3-BAA7-47ED-ACA3-F408A9760FBF}" destId="{5E07A3C4-A024-4897-B327-B91E2D5DD8D0}" srcOrd="0" destOrd="0" presId="urn:microsoft.com/office/officeart/2005/8/layout/orgChart1"/>
    <dgm:cxn modelId="{8FA0EB55-CA49-4BB9-A6BD-D6F45B298613}" srcId="{0771F461-2272-49E1-8AFC-BFF44DEAB89B}" destId="{9A29E2AA-4A26-4AC0-A2C5-B235C9BCCBD6}" srcOrd="1" destOrd="0" parTransId="{68E11B85-A04A-4405-8C43-CA54DDAD4F24}" sibTransId="{C1250562-9D0E-4E35-8061-2B56212ED14B}"/>
    <dgm:cxn modelId="{92A44276-8ACC-4155-BC5B-809F825FE189}" srcId="{0771F461-2272-49E1-8AFC-BFF44DEAB89B}" destId="{DE19252F-4964-43E9-8C4C-4C4CEA5A7D65}" srcOrd="0" destOrd="0" parTransId="{21FF1298-8CE8-4057-9319-2948CA0B7B2B}" sibTransId="{306E3619-0919-4821-85F8-357726237BE8}"/>
    <dgm:cxn modelId="{5D8CDB76-56A3-40CB-96AB-8940C1AEE016}" type="presOf" srcId="{DE19252F-4964-43E9-8C4C-4C4CEA5A7D65}" destId="{AA1A1C1A-A83C-4D38-A7B2-84E678646EA9}" srcOrd="0" destOrd="0" presId="urn:microsoft.com/office/officeart/2005/8/layout/orgChart1"/>
    <dgm:cxn modelId="{35371777-99AD-4DF0-A5E2-A1E26E9468D8}" type="presOf" srcId="{61E12E65-DFF5-48F1-A212-554998E57676}" destId="{EF2C4DF5-2648-435F-9BCF-47C8EAEE683D}" srcOrd="0" destOrd="0" presId="urn:microsoft.com/office/officeart/2005/8/layout/orgChart1"/>
    <dgm:cxn modelId="{F3F5835A-D00A-42A2-BE57-78C0F075B88D}" type="presOf" srcId="{0E3FD984-C77D-4721-A900-2284A35910B3}" destId="{0FB3018B-F955-45FA-83C3-1ECDA0CB234F}" srcOrd="0" destOrd="0" presId="urn:microsoft.com/office/officeart/2005/8/layout/orgChart1"/>
    <dgm:cxn modelId="{DCD19684-E89B-4887-96B7-5432F44D4751}" type="presOf" srcId="{E0ED227E-591B-42BE-812B-7C0A465C6596}" destId="{3408ABE5-7ACE-4303-9801-2835B9CABFBE}" srcOrd="0" destOrd="0" presId="urn:microsoft.com/office/officeart/2005/8/layout/orgChart1"/>
    <dgm:cxn modelId="{4A12E386-544C-41E2-8A4A-DC6AFF450FC5}" type="presOf" srcId="{FBD30B47-2968-4305-9723-42F83A702991}" destId="{C93921F2-72B4-4370-ABD2-9494C6D4E98B}" srcOrd="0" destOrd="0" presId="urn:microsoft.com/office/officeart/2005/8/layout/orgChart1"/>
    <dgm:cxn modelId="{07FD4388-1FCD-40B6-BC1B-C942E8D3A96D}" type="presOf" srcId="{5605BB49-BA55-4C41-8C75-152E675C9C85}" destId="{CBEB0A61-E43D-40E5-90BA-8A0E0F4E515F}" srcOrd="0" destOrd="0" presId="urn:microsoft.com/office/officeart/2005/8/layout/orgChart1"/>
    <dgm:cxn modelId="{117EEC8D-166D-4AFD-ACF6-8013F1B43C25}" srcId="{E0ED227E-591B-42BE-812B-7C0A465C6596}" destId="{0771F461-2272-49E1-8AFC-BFF44DEAB89B}" srcOrd="0" destOrd="0" parTransId="{166DAEE9-1D52-496D-9857-0237991E3081}" sibTransId="{23E7DEAA-B6C2-4AA2-A182-81E74289D52A}"/>
    <dgm:cxn modelId="{2CF0F39B-9108-454E-A6A1-DA79CD97557E}" type="presOf" srcId="{D65BC340-3BEF-4824-9259-2E42A6D30A86}" destId="{DB97A536-6B4B-4F4C-AD00-11D448A4A076}" srcOrd="1" destOrd="0" presId="urn:microsoft.com/office/officeart/2005/8/layout/orgChart1"/>
    <dgm:cxn modelId="{B5540DA6-23B0-4F4A-BF1D-1DDA89111377}" type="presOf" srcId="{0771F461-2272-49E1-8AFC-BFF44DEAB89B}" destId="{13BE1EC6-5607-4BED-8F4C-E28533AC32FE}" srcOrd="1" destOrd="0" presId="urn:microsoft.com/office/officeart/2005/8/layout/orgChart1"/>
    <dgm:cxn modelId="{A721FEA6-CB3D-43E1-B310-0D0CB21A9CEE}" type="presOf" srcId="{C081C584-6169-4F72-8B9F-909304FAB485}" destId="{6B1B75AA-DACE-4995-9570-32855B7ECE54}" srcOrd="1" destOrd="0" presId="urn:microsoft.com/office/officeart/2005/8/layout/orgChart1"/>
    <dgm:cxn modelId="{BEAE30B3-395F-4AD6-8E94-D05847415B9B}" type="presOf" srcId="{45F24544-008F-4A16-B585-1F240266BA6C}" destId="{5D72757D-B856-4EDF-90C9-402B6798796C}" srcOrd="0" destOrd="0" presId="urn:microsoft.com/office/officeart/2005/8/layout/orgChart1"/>
    <dgm:cxn modelId="{98C753BB-F690-4650-BC2C-3D4B4F75EDB3}" type="presOf" srcId="{68E11B85-A04A-4405-8C43-CA54DDAD4F24}" destId="{AB6DB224-D193-485F-9E54-397D801EBF4F}" srcOrd="0" destOrd="0" presId="urn:microsoft.com/office/officeart/2005/8/layout/orgChart1"/>
    <dgm:cxn modelId="{DF1113BC-091B-45E5-9045-76991BC9A6E6}" type="presOf" srcId="{EF685B08-D90B-43E8-BD47-08CBA3BC211F}" destId="{5BCE3B95-236B-4A9E-BADF-01318166EE39}" srcOrd="0" destOrd="0" presId="urn:microsoft.com/office/officeart/2005/8/layout/orgChart1"/>
    <dgm:cxn modelId="{879CA5C2-59DE-4A8D-A7EF-62645398CCD4}" type="presOf" srcId="{C081C584-6169-4F72-8B9F-909304FAB485}" destId="{8F485EA4-63F4-4798-B6F7-0BC74F037036}" srcOrd="0" destOrd="0" presId="urn:microsoft.com/office/officeart/2005/8/layout/orgChart1"/>
    <dgm:cxn modelId="{34AF95C4-BFAA-47CC-8512-AC2ABBA062FD}" srcId="{DE19252F-4964-43E9-8C4C-4C4CEA5A7D65}" destId="{54F289B3-BAA7-47ED-ACA3-F408A9760FBF}" srcOrd="0" destOrd="0" parTransId="{FBD30B47-2968-4305-9723-42F83A702991}" sibTransId="{2E5A6B0E-017E-4448-8D82-94152076A457}"/>
    <dgm:cxn modelId="{040D44C5-6258-4AD2-8155-F8B099C370C9}" type="presOf" srcId="{E914D588-9BCE-456A-A978-C13612BA376F}" destId="{53116FF2-A7A1-4E63-A058-A0770C6E937D}" srcOrd="1" destOrd="0" presId="urn:microsoft.com/office/officeart/2005/8/layout/orgChart1"/>
    <dgm:cxn modelId="{4EC0BCCC-926D-43E0-829D-FA81F3E07DDB}" type="presOf" srcId="{E914D588-9BCE-456A-A978-C13612BA376F}" destId="{09E15A0E-A7C7-42CA-A65E-11118F1A8A13}" srcOrd="0" destOrd="0" presId="urn:microsoft.com/office/officeart/2005/8/layout/orgChart1"/>
    <dgm:cxn modelId="{0C721FCE-636A-4B6A-8186-FB8DA42478ED}" type="presOf" srcId="{54F289B3-BAA7-47ED-ACA3-F408A9760FBF}" destId="{1775C3BF-4A8E-424F-907D-813E033FD7DD}" srcOrd="1" destOrd="0" presId="urn:microsoft.com/office/officeart/2005/8/layout/orgChart1"/>
    <dgm:cxn modelId="{FD5511D8-E255-47DA-841C-362B4C7CED26}" srcId="{2C4D341E-F5A8-4384-ADA8-EF43CB38DB2F}" destId="{433EFD7F-526D-41B9-B521-F1BB28215601}" srcOrd="0" destOrd="0" parTransId="{5605BB49-BA55-4C41-8C75-152E675C9C85}" sibTransId="{5650FD7C-32A8-4D71-B8BC-463B85A52FEF}"/>
    <dgm:cxn modelId="{62117ED9-55DF-4F2E-925B-EB5508BCF1D6}" srcId="{0E3FD984-C77D-4721-A900-2284A35910B3}" destId="{D65BC340-3BEF-4824-9259-2E42A6D30A86}" srcOrd="0" destOrd="0" parTransId="{0873AC16-0279-4D07-A6D1-C936A08FE5E1}" sibTransId="{F14DDA75-D659-493E-B0E4-49C1452DDE13}"/>
    <dgm:cxn modelId="{3FA524DC-C329-4FBC-A356-DFA48F23534C}" type="presOf" srcId="{0873AC16-0279-4D07-A6D1-C936A08FE5E1}" destId="{33CFC66C-4531-4CF3-A2C1-F0686F240B13}" srcOrd="0" destOrd="0" presId="urn:microsoft.com/office/officeart/2005/8/layout/orgChart1"/>
    <dgm:cxn modelId="{96628AE5-D7F0-4123-BAFE-6BCBB45C3BE0}" srcId="{9A29E2AA-4A26-4AC0-A2C5-B235C9BCCBD6}" destId="{74B56F44-F0FB-4AEA-8132-DBB5CB3A7747}" srcOrd="1" destOrd="0" parTransId="{7482391D-4C4E-4358-98C2-0E50DADE1D0E}" sibTransId="{803E7316-2D9E-45BA-814D-97421338A91D}"/>
    <dgm:cxn modelId="{2F91C0E9-DCF7-4A17-B076-2F34066661B7}" type="presOf" srcId="{74B56F44-F0FB-4AEA-8132-DBB5CB3A7747}" destId="{6C6C6ED2-82C0-4F97-9F8F-D2135959938F}" srcOrd="0" destOrd="0" presId="urn:microsoft.com/office/officeart/2005/8/layout/orgChart1"/>
    <dgm:cxn modelId="{509D6FEA-D470-498A-ABF0-3F337BAD1F6D}" type="presOf" srcId="{EDA35E08-36AE-473B-9310-9454B252C346}" destId="{50B7B462-C996-4311-AF91-CECC2B791614}" srcOrd="1" destOrd="0" presId="urn:microsoft.com/office/officeart/2005/8/layout/orgChart1"/>
    <dgm:cxn modelId="{6E251EEB-87B7-4B57-BB6E-2C91D0224732}" type="presOf" srcId="{74B56F44-F0FB-4AEA-8132-DBB5CB3A7747}" destId="{65A882A2-4689-4FAC-A05D-655F050BB6EB}" srcOrd="1" destOrd="0" presId="urn:microsoft.com/office/officeart/2005/8/layout/orgChart1"/>
    <dgm:cxn modelId="{ED00F6F2-7773-4B40-B3E4-59D4DE49E4F0}" srcId="{EDA35E08-36AE-473B-9310-9454B252C346}" destId="{2C4D341E-F5A8-4384-ADA8-EF43CB38DB2F}" srcOrd="0" destOrd="0" parTransId="{92CE4FB4-94D7-4014-A261-0EB18B74E841}" sibTransId="{68C53FFF-F2DE-4604-B27A-FB0D51246649}"/>
    <dgm:cxn modelId="{1948EAF3-E7AB-456A-8243-C6ECAE22BC2B}" srcId="{0E3FD984-C77D-4721-A900-2284A35910B3}" destId="{C081C584-6169-4F72-8B9F-909304FAB485}" srcOrd="1" destOrd="0" parTransId="{45F24544-008F-4A16-B585-1F240266BA6C}" sibTransId="{A701BFBA-23AF-42FA-AEB2-DA537E472826}"/>
    <dgm:cxn modelId="{CE4BF9F9-659D-4C3B-AD9B-F94B96C1C209}" type="presOf" srcId="{433EFD7F-526D-41B9-B521-F1BB28215601}" destId="{DBD2EF8B-535A-4E59-8807-1D00A97F8A57}" srcOrd="1" destOrd="0" presId="urn:microsoft.com/office/officeart/2005/8/layout/orgChart1"/>
    <dgm:cxn modelId="{860862FB-C4DE-4F92-AA72-217BFA02EF2B}" type="presOf" srcId="{9A29E2AA-4A26-4AC0-A2C5-B235C9BCCBD6}" destId="{AD80AA6E-6988-411D-9354-FC2541B7F536}" srcOrd="0" destOrd="0" presId="urn:microsoft.com/office/officeart/2005/8/layout/orgChart1"/>
    <dgm:cxn modelId="{911173C0-31F5-4DD9-B0D0-581DFE5EF727}" type="presParOf" srcId="{3408ABE5-7ACE-4303-9801-2835B9CABFBE}" destId="{906C0382-8AE6-4FF4-BCC0-7E4D125E0E5C}" srcOrd="0" destOrd="0" presId="urn:microsoft.com/office/officeart/2005/8/layout/orgChart1"/>
    <dgm:cxn modelId="{3689D0E8-176E-42EB-A1A8-530F20C00E2D}" type="presParOf" srcId="{906C0382-8AE6-4FF4-BCC0-7E4D125E0E5C}" destId="{C58A7A93-88E8-46F8-B916-922037058C75}" srcOrd="0" destOrd="0" presId="urn:microsoft.com/office/officeart/2005/8/layout/orgChart1"/>
    <dgm:cxn modelId="{D85DDCA4-0132-4406-82D4-DE0670B80C5C}" type="presParOf" srcId="{C58A7A93-88E8-46F8-B916-922037058C75}" destId="{BF918573-64B8-41EA-9686-9B48BC6C76DE}" srcOrd="0" destOrd="0" presId="urn:microsoft.com/office/officeart/2005/8/layout/orgChart1"/>
    <dgm:cxn modelId="{D0A54532-62D3-4D99-9991-EA765AA16D6B}" type="presParOf" srcId="{C58A7A93-88E8-46F8-B916-922037058C75}" destId="{13BE1EC6-5607-4BED-8F4C-E28533AC32FE}" srcOrd="1" destOrd="0" presId="urn:microsoft.com/office/officeart/2005/8/layout/orgChart1"/>
    <dgm:cxn modelId="{D779A9A2-80B8-4C23-BE2F-AC45A5280FFC}" type="presParOf" srcId="{906C0382-8AE6-4FF4-BCC0-7E4D125E0E5C}" destId="{999224AA-BC24-4425-8860-E79AF1903E64}" srcOrd="1" destOrd="0" presId="urn:microsoft.com/office/officeart/2005/8/layout/orgChart1"/>
    <dgm:cxn modelId="{04F4EC0C-21EA-4A00-9B94-C7112D659760}" type="presParOf" srcId="{999224AA-BC24-4425-8860-E79AF1903E64}" destId="{0095CC77-D3EF-41C0-9791-DB1898DEB7BE}" srcOrd="0" destOrd="0" presId="urn:microsoft.com/office/officeart/2005/8/layout/orgChart1"/>
    <dgm:cxn modelId="{6734AA20-AFF8-425D-8DAB-671738CED3DC}" type="presParOf" srcId="{999224AA-BC24-4425-8860-E79AF1903E64}" destId="{8B2D4466-3F7D-468A-82E7-E10CA6AB3CC6}" srcOrd="1" destOrd="0" presId="urn:microsoft.com/office/officeart/2005/8/layout/orgChart1"/>
    <dgm:cxn modelId="{4A4AF7D3-3B15-4A2C-B758-D866C1DCF466}" type="presParOf" srcId="{8B2D4466-3F7D-468A-82E7-E10CA6AB3CC6}" destId="{BB2FE037-92F4-45B7-B102-8AA2A9E434AE}" srcOrd="0" destOrd="0" presId="urn:microsoft.com/office/officeart/2005/8/layout/orgChart1"/>
    <dgm:cxn modelId="{D07B6279-42E4-417E-AD74-2A30ECADA8F9}" type="presParOf" srcId="{BB2FE037-92F4-45B7-B102-8AA2A9E434AE}" destId="{AA1A1C1A-A83C-4D38-A7B2-84E678646EA9}" srcOrd="0" destOrd="0" presId="urn:microsoft.com/office/officeart/2005/8/layout/orgChart1"/>
    <dgm:cxn modelId="{D4082E73-ED76-4694-8C32-7E760968C408}" type="presParOf" srcId="{BB2FE037-92F4-45B7-B102-8AA2A9E434AE}" destId="{2A45C9AC-B85B-4937-8FC1-1D1CD42AC6CE}" srcOrd="1" destOrd="0" presId="urn:microsoft.com/office/officeart/2005/8/layout/orgChart1"/>
    <dgm:cxn modelId="{8F727484-4024-4AFB-8E46-D8D951C020F9}" type="presParOf" srcId="{8B2D4466-3F7D-468A-82E7-E10CA6AB3CC6}" destId="{D6ABB2FA-7655-4E35-9299-29A6609BF498}" srcOrd="1" destOrd="0" presId="urn:microsoft.com/office/officeart/2005/8/layout/orgChart1"/>
    <dgm:cxn modelId="{10977892-578A-439A-B302-8CC711DADF44}" type="presParOf" srcId="{D6ABB2FA-7655-4E35-9299-29A6609BF498}" destId="{C93921F2-72B4-4370-ABD2-9494C6D4E98B}" srcOrd="0" destOrd="0" presId="urn:microsoft.com/office/officeart/2005/8/layout/orgChart1"/>
    <dgm:cxn modelId="{17729646-49B7-48BA-AD60-5AE62B8A80C9}" type="presParOf" srcId="{D6ABB2FA-7655-4E35-9299-29A6609BF498}" destId="{2BDFBDBC-B297-4696-9D24-419DEDD40D2B}" srcOrd="1" destOrd="0" presId="urn:microsoft.com/office/officeart/2005/8/layout/orgChart1"/>
    <dgm:cxn modelId="{8FB39E90-1AB8-439B-883B-77BF5B382278}" type="presParOf" srcId="{2BDFBDBC-B297-4696-9D24-419DEDD40D2B}" destId="{03423884-5048-4E34-B145-83FAC191599D}" srcOrd="0" destOrd="0" presId="urn:microsoft.com/office/officeart/2005/8/layout/orgChart1"/>
    <dgm:cxn modelId="{8CD6A579-BE1A-461B-9ED0-2F55FF76651A}" type="presParOf" srcId="{03423884-5048-4E34-B145-83FAC191599D}" destId="{5E07A3C4-A024-4897-B327-B91E2D5DD8D0}" srcOrd="0" destOrd="0" presId="urn:microsoft.com/office/officeart/2005/8/layout/orgChart1"/>
    <dgm:cxn modelId="{73CF4D2B-24AD-4515-9CB9-4D0CE364912B}" type="presParOf" srcId="{03423884-5048-4E34-B145-83FAC191599D}" destId="{1775C3BF-4A8E-424F-907D-813E033FD7DD}" srcOrd="1" destOrd="0" presId="urn:microsoft.com/office/officeart/2005/8/layout/orgChart1"/>
    <dgm:cxn modelId="{79829E22-2D49-4E23-97EC-B052DDC2597F}" type="presParOf" srcId="{2BDFBDBC-B297-4696-9D24-419DEDD40D2B}" destId="{6F5947E9-326F-4443-8F65-D66B356DED5B}" srcOrd="1" destOrd="0" presId="urn:microsoft.com/office/officeart/2005/8/layout/orgChart1"/>
    <dgm:cxn modelId="{53B9F8C3-78C0-4B59-A7DC-041C9AC7DE4D}" type="presParOf" srcId="{6F5947E9-326F-4443-8F65-D66B356DED5B}" destId="{EF2C4DF5-2648-435F-9BCF-47C8EAEE683D}" srcOrd="0" destOrd="0" presId="urn:microsoft.com/office/officeart/2005/8/layout/orgChart1"/>
    <dgm:cxn modelId="{25AC1C00-BE4F-437E-9200-DB014D2DF879}" type="presParOf" srcId="{6F5947E9-326F-4443-8F65-D66B356DED5B}" destId="{9BFA2114-D79D-41E8-A729-4462175384C5}" srcOrd="1" destOrd="0" presId="urn:microsoft.com/office/officeart/2005/8/layout/orgChart1"/>
    <dgm:cxn modelId="{3C97901C-9221-4C18-BB5F-EF86003669C0}" type="presParOf" srcId="{9BFA2114-D79D-41E8-A729-4462175384C5}" destId="{8C8CD9BC-8EF1-46B5-9376-E668322BFEE6}" srcOrd="0" destOrd="0" presId="urn:microsoft.com/office/officeart/2005/8/layout/orgChart1"/>
    <dgm:cxn modelId="{FE907EDF-7969-407A-A34A-FDC6C2597FD4}" type="presParOf" srcId="{8C8CD9BC-8EF1-46B5-9376-E668322BFEE6}" destId="{0FB3018B-F955-45FA-83C3-1ECDA0CB234F}" srcOrd="0" destOrd="0" presId="urn:microsoft.com/office/officeart/2005/8/layout/orgChart1"/>
    <dgm:cxn modelId="{E05B4528-E238-48B0-96A4-4F2FD4733D79}" type="presParOf" srcId="{8C8CD9BC-8EF1-46B5-9376-E668322BFEE6}" destId="{8D785044-1038-4757-B741-5BC60676F00F}" srcOrd="1" destOrd="0" presId="urn:microsoft.com/office/officeart/2005/8/layout/orgChart1"/>
    <dgm:cxn modelId="{E2FE2BED-6800-4204-9C2D-5D353481A379}" type="presParOf" srcId="{9BFA2114-D79D-41E8-A729-4462175384C5}" destId="{5374BCCD-ED67-4AF0-8D36-4ACFA4C76E0B}" srcOrd="1" destOrd="0" presId="urn:microsoft.com/office/officeart/2005/8/layout/orgChart1"/>
    <dgm:cxn modelId="{73090C3C-D8BD-479F-88A3-D3235F93C5FF}" type="presParOf" srcId="{5374BCCD-ED67-4AF0-8D36-4ACFA4C76E0B}" destId="{33CFC66C-4531-4CF3-A2C1-F0686F240B13}" srcOrd="0" destOrd="0" presId="urn:microsoft.com/office/officeart/2005/8/layout/orgChart1"/>
    <dgm:cxn modelId="{C13678C5-DF77-494C-9CAE-14C800D5A2D4}" type="presParOf" srcId="{5374BCCD-ED67-4AF0-8D36-4ACFA4C76E0B}" destId="{3CA3F81F-D93D-495E-B331-0D6F791D228C}" srcOrd="1" destOrd="0" presId="urn:microsoft.com/office/officeart/2005/8/layout/orgChart1"/>
    <dgm:cxn modelId="{16B0B721-27A7-45ED-BE36-C439567F6959}" type="presParOf" srcId="{3CA3F81F-D93D-495E-B331-0D6F791D228C}" destId="{EDA04965-E0AD-4F84-9B82-2A6D494A3843}" srcOrd="0" destOrd="0" presId="urn:microsoft.com/office/officeart/2005/8/layout/orgChart1"/>
    <dgm:cxn modelId="{8CF279F3-36C3-432A-9EC4-3F35441CB42B}" type="presParOf" srcId="{EDA04965-E0AD-4F84-9B82-2A6D494A3843}" destId="{F18840E4-2641-46F3-B706-3161EFA06577}" srcOrd="0" destOrd="0" presId="urn:microsoft.com/office/officeart/2005/8/layout/orgChart1"/>
    <dgm:cxn modelId="{AAD4854B-54B1-4254-9BB8-E95CB72CF589}" type="presParOf" srcId="{EDA04965-E0AD-4F84-9B82-2A6D494A3843}" destId="{DB97A536-6B4B-4F4C-AD00-11D448A4A076}" srcOrd="1" destOrd="0" presId="urn:microsoft.com/office/officeart/2005/8/layout/orgChart1"/>
    <dgm:cxn modelId="{7229E6EA-40B6-4B89-896E-F789A0D02A14}" type="presParOf" srcId="{3CA3F81F-D93D-495E-B331-0D6F791D228C}" destId="{1F93B8F1-004B-4137-8CC5-E646B93D7172}" srcOrd="1" destOrd="0" presId="urn:microsoft.com/office/officeart/2005/8/layout/orgChart1"/>
    <dgm:cxn modelId="{C81A7212-9942-4219-A63E-6E03E9239983}" type="presParOf" srcId="{3CA3F81F-D93D-495E-B331-0D6F791D228C}" destId="{A106CBE1-0A4F-4395-A271-F56BA462D223}" srcOrd="2" destOrd="0" presId="urn:microsoft.com/office/officeart/2005/8/layout/orgChart1"/>
    <dgm:cxn modelId="{35EDE02B-5047-429C-9002-726A474190F0}" type="presParOf" srcId="{5374BCCD-ED67-4AF0-8D36-4ACFA4C76E0B}" destId="{5D72757D-B856-4EDF-90C9-402B6798796C}" srcOrd="2" destOrd="0" presId="urn:microsoft.com/office/officeart/2005/8/layout/orgChart1"/>
    <dgm:cxn modelId="{B955464B-7D7C-479D-B799-C8C4CA47EE1D}" type="presParOf" srcId="{5374BCCD-ED67-4AF0-8D36-4ACFA4C76E0B}" destId="{E61C2B87-DD1D-4BF9-A87E-DC74FCED934C}" srcOrd="3" destOrd="0" presId="urn:microsoft.com/office/officeart/2005/8/layout/orgChart1"/>
    <dgm:cxn modelId="{D16037B5-41A3-4D8F-941B-DC535BEFF59F}" type="presParOf" srcId="{E61C2B87-DD1D-4BF9-A87E-DC74FCED934C}" destId="{80E57CAE-E404-4650-956F-3B75F4A2A0DA}" srcOrd="0" destOrd="0" presId="urn:microsoft.com/office/officeart/2005/8/layout/orgChart1"/>
    <dgm:cxn modelId="{59FCC686-E835-4A52-8968-92D312DADA9E}" type="presParOf" srcId="{80E57CAE-E404-4650-956F-3B75F4A2A0DA}" destId="{8F485EA4-63F4-4798-B6F7-0BC74F037036}" srcOrd="0" destOrd="0" presId="urn:microsoft.com/office/officeart/2005/8/layout/orgChart1"/>
    <dgm:cxn modelId="{24F173A0-095D-4127-A37C-88FABA4EF32F}" type="presParOf" srcId="{80E57CAE-E404-4650-956F-3B75F4A2A0DA}" destId="{6B1B75AA-DACE-4995-9570-32855B7ECE54}" srcOrd="1" destOrd="0" presId="urn:microsoft.com/office/officeart/2005/8/layout/orgChart1"/>
    <dgm:cxn modelId="{F627504A-96E3-44B2-BD9A-5772AAA6A13D}" type="presParOf" srcId="{E61C2B87-DD1D-4BF9-A87E-DC74FCED934C}" destId="{703293A8-5380-439F-A308-2EC122652D08}" srcOrd="1" destOrd="0" presId="urn:microsoft.com/office/officeart/2005/8/layout/orgChart1"/>
    <dgm:cxn modelId="{E3198284-8B55-41A5-9AE0-2292AB61C3D3}" type="presParOf" srcId="{E61C2B87-DD1D-4BF9-A87E-DC74FCED934C}" destId="{00E6BF40-03A9-41E7-BBA5-DDE27D4DA08C}" srcOrd="2" destOrd="0" presId="urn:microsoft.com/office/officeart/2005/8/layout/orgChart1"/>
    <dgm:cxn modelId="{24F11423-5FD3-441C-AB01-FA75C9EEF854}" type="presParOf" srcId="{9BFA2114-D79D-41E8-A729-4462175384C5}" destId="{D6800F65-B22B-4AB3-82CE-2E5395B44960}" srcOrd="2" destOrd="0" presId="urn:microsoft.com/office/officeart/2005/8/layout/orgChart1"/>
    <dgm:cxn modelId="{DF213274-ED35-4B10-9C99-B774D63D7228}" type="presParOf" srcId="{2BDFBDBC-B297-4696-9D24-419DEDD40D2B}" destId="{266F23D6-DCC0-4F40-95B0-CF320CED4222}" srcOrd="2" destOrd="0" presId="urn:microsoft.com/office/officeart/2005/8/layout/orgChart1"/>
    <dgm:cxn modelId="{7922D3EA-1AE0-4434-BCB8-A9722068D4FE}" type="presParOf" srcId="{D6ABB2FA-7655-4E35-9299-29A6609BF498}" destId="{0529D75B-FCA4-46FD-A7C7-BD6C6380070B}" srcOrd="2" destOrd="0" presId="urn:microsoft.com/office/officeart/2005/8/layout/orgChart1"/>
    <dgm:cxn modelId="{7585B8F9-059A-41AB-8730-13F330111A6B}" type="presParOf" srcId="{D6ABB2FA-7655-4E35-9299-29A6609BF498}" destId="{40CF0461-F817-4DCD-8889-28612BA165A5}" srcOrd="3" destOrd="0" presId="urn:microsoft.com/office/officeart/2005/8/layout/orgChart1"/>
    <dgm:cxn modelId="{EA62DA51-044C-4E81-BA9B-5DDA46D99C5C}" type="presParOf" srcId="{40CF0461-F817-4DCD-8889-28612BA165A5}" destId="{E2194C3E-0976-4542-8E05-233195C0C9AA}" srcOrd="0" destOrd="0" presId="urn:microsoft.com/office/officeart/2005/8/layout/orgChart1"/>
    <dgm:cxn modelId="{ED0AEE39-CAF7-409D-98B1-8CD54B381509}" type="presParOf" srcId="{E2194C3E-0976-4542-8E05-233195C0C9AA}" destId="{CFEC1C96-166B-46F6-9EDA-692C3860F73A}" srcOrd="0" destOrd="0" presId="urn:microsoft.com/office/officeart/2005/8/layout/orgChart1"/>
    <dgm:cxn modelId="{D2950E89-DB90-4FF3-BFDC-CB5A246DDC6C}" type="presParOf" srcId="{E2194C3E-0976-4542-8E05-233195C0C9AA}" destId="{50B7B462-C996-4311-AF91-CECC2B791614}" srcOrd="1" destOrd="0" presId="urn:microsoft.com/office/officeart/2005/8/layout/orgChart1"/>
    <dgm:cxn modelId="{85FFD036-5BB6-4C8C-8AA8-A1CADF752D36}" type="presParOf" srcId="{40CF0461-F817-4DCD-8889-28612BA165A5}" destId="{9D90C404-4692-4A93-B1F8-6A2861D83FED}" srcOrd="1" destOrd="0" presId="urn:microsoft.com/office/officeart/2005/8/layout/orgChart1"/>
    <dgm:cxn modelId="{FAABA418-0314-44EB-A9B4-C0C1D13B0BF0}" type="presParOf" srcId="{9D90C404-4692-4A93-B1F8-6A2861D83FED}" destId="{A9999156-6B6C-4411-BEF2-9640DA6CEA18}" srcOrd="0" destOrd="0" presId="urn:microsoft.com/office/officeart/2005/8/layout/orgChart1"/>
    <dgm:cxn modelId="{7B9C7FF3-FD79-4F22-85AB-396C20E83939}" type="presParOf" srcId="{9D90C404-4692-4A93-B1F8-6A2861D83FED}" destId="{BFDFA7CF-3971-4EC0-8252-54A260B12962}" srcOrd="1" destOrd="0" presId="urn:microsoft.com/office/officeart/2005/8/layout/orgChart1"/>
    <dgm:cxn modelId="{04106A85-D580-4D54-ACA1-9B7C498B274C}" type="presParOf" srcId="{BFDFA7CF-3971-4EC0-8252-54A260B12962}" destId="{D1CDE8AC-7786-471F-8430-465FBDE64DEA}" srcOrd="0" destOrd="0" presId="urn:microsoft.com/office/officeart/2005/8/layout/orgChart1"/>
    <dgm:cxn modelId="{946A9B70-A6E8-48F6-B4F1-C5FC3099737B}" type="presParOf" srcId="{D1CDE8AC-7786-471F-8430-465FBDE64DEA}" destId="{F974B19D-CA3A-4AEB-B7A4-78C4B2085982}" srcOrd="0" destOrd="0" presId="urn:microsoft.com/office/officeart/2005/8/layout/orgChart1"/>
    <dgm:cxn modelId="{C5CF6020-7AA4-4482-8C23-86B7E8EAD16D}" type="presParOf" srcId="{D1CDE8AC-7786-471F-8430-465FBDE64DEA}" destId="{335F7C56-B3AE-4522-AE3A-5087EB1373AB}" srcOrd="1" destOrd="0" presId="urn:microsoft.com/office/officeart/2005/8/layout/orgChart1"/>
    <dgm:cxn modelId="{09BF075F-89F6-44F7-9F70-E89408FA1611}" type="presParOf" srcId="{BFDFA7CF-3971-4EC0-8252-54A260B12962}" destId="{E22F5740-49DB-4138-8A02-474E6581A85F}" srcOrd="1" destOrd="0" presId="urn:microsoft.com/office/officeart/2005/8/layout/orgChart1"/>
    <dgm:cxn modelId="{2D5D7B67-868C-4E5E-A152-01EF39A39ECC}" type="presParOf" srcId="{E22F5740-49DB-4138-8A02-474E6581A85F}" destId="{CBEB0A61-E43D-40E5-90BA-8A0E0F4E515F}" srcOrd="0" destOrd="0" presId="urn:microsoft.com/office/officeart/2005/8/layout/orgChart1"/>
    <dgm:cxn modelId="{531FB903-2220-4DF5-BF92-519A49253661}" type="presParOf" srcId="{E22F5740-49DB-4138-8A02-474E6581A85F}" destId="{6C637032-4DAD-4829-99D1-3836A1F27A70}" srcOrd="1" destOrd="0" presId="urn:microsoft.com/office/officeart/2005/8/layout/orgChart1"/>
    <dgm:cxn modelId="{70FCE333-2AFA-403D-B553-75D58FFDE08C}" type="presParOf" srcId="{6C637032-4DAD-4829-99D1-3836A1F27A70}" destId="{42EC2423-5A0D-44A4-A623-F2B12F2F39B0}" srcOrd="0" destOrd="0" presId="urn:microsoft.com/office/officeart/2005/8/layout/orgChart1"/>
    <dgm:cxn modelId="{CDCD4DC4-21D4-43AC-8810-00AC6DEC23B6}" type="presParOf" srcId="{42EC2423-5A0D-44A4-A623-F2B12F2F39B0}" destId="{6F8AB314-52A9-4CC8-9224-2899BDB44335}" srcOrd="0" destOrd="0" presId="urn:microsoft.com/office/officeart/2005/8/layout/orgChart1"/>
    <dgm:cxn modelId="{9CA0F003-1FBD-4CEC-9280-0075D32AC0DA}" type="presParOf" srcId="{42EC2423-5A0D-44A4-A623-F2B12F2F39B0}" destId="{DBD2EF8B-535A-4E59-8807-1D00A97F8A57}" srcOrd="1" destOrd="0" presId="urn:microsoft.com/office/officeart/2005/8/layout/orgChart1"/>
    <dgm:cxn modelId="{6858D66E-C1D6-48C5-8D4C-3E1A5C228097}" type="presParOf" srcId="{6C637032-4DAD-4829-99D1-3836A1F27A70}" destId="{D5DE7516-8703-4E23-936C-30F1FC4F66EF}" srcOrd="1" destOrd="0" presId="urn:microsoft.com/office/officeart/2005/8/layout/orgChart1"/>
    <dgm:cxn modelId="{82144248-5A62-4368-9FA7-9A0329D5BB12}" type="presParOf" srcId="{6C637032-4DAD-4829-99D1-3836A1F27A70}" destId="{80360229-00AE-46CA-B2DA-82DB0449A64F}" srcOrd="2" destOrd="0" presId="urn:microsoft.com/office/officeart/2005/8/layout/orgChart1"/>
    <dgm:cxn modelId="{30F214BB-7512-4270-8EA6-DDAAD184839A}" type="presParOf" srcId="{E22F5740-49DB-4138-8A02-474E6581A85F}" destId="{9EC0E8C1-4A4C-490A-94DA-15A93263A59E}" srcOrd="2" destOrd="0" presId="urn:microsoft.com/office/officeart/2005/8/layout/orgChart1"/>
    <dgm:cxn modelId="{23071803-5CC6-4E3F-AE51-174C9BD520A7}" type="presParOf" srcId="{E22F5740-49DB-4138-8A02-474E6581A85F}" destId="{E8BDBAEA-0B42-4CD7-BB2D-E26865F46D28}" srcOrd="3" destOrd="0" presId="urn:microsoft.com/office/officeart/2005/8/layout/orgChart1"/>
    <dgm:cxn modelId="{00107E1B-1C85-4021-A648-E9438FFD7CE2}" type="presParOf" srcId="{E8BDBAEA-0B42-4CD7-BB2D-E26865F46D28}" destId="{2F28D18E-4952-4DC6-BA40-31E361097E3C}" srcOrd="0" destOrd="0" presId="urn:microsoft.com/office/officeart/2005/8/layout/orgChart1"/>
    <dgm:cxn modelId="{AF6366C8-B2B1-433D-AA2A-581EE8F1A71A}" type="presParOf" srcId="{2F28D18E-4952-4DC6-BA40-31E361097E3C}" destId="{09E15A0E-A7C7-42CA-A65E-11118F1A8A13}" srcOrd="0" destOrd="0" presId="urn:microsoft.com/office/officeart/2005/8/layout/orgChart1"/>
    <dgm:cxn modelId="{30B4F9E7-1437-4979-843A-AAE3090C4204}" type="presParOf" srcId="{2F28D18E-4952-4DC6-BA40-31E361097E3C}" destId="{53116FF2-A7A1-4E63-A058-A0770C6E937D}" srcOrd="1" destOrd="0" presId="urn:microsoft.com/office/officeart/2005/8/layout/orgChart1"/>
    <dgm:cxn modelId="{48BD9079-DBDB-40C5-B2FF-A7AADE7EA546}" type="presParOf" srcId="{E8BDBAEA-0B42-4CD7-BB2D-E26865F46D28}" destId="{32FAD77E-CC84-4A61-A7A1-0A41124A8C68}" srcOrd="1" destOrd="0" presId="urn:microsoft.com/office/officeart/2005/8/layout/orgChart1"/>
    <dgm:cxn modelId="{CB912AD1-EFF1-498D-8162-795B1FF1ED21}" type="presParOf" srcId="{E8BDBAEA-0B42-4CD7-BB2D-E26865F46D28}" destId="{E59EB906-13FF-4287-9404-3DC4FC44E79F}" srcOrd="2" destOrd="0" presId="urn:microsoft.com/office/officeart/2005/8/layout/orgChart1"/>
    <dgm:cxn modelId="{1089DE18-3F89-483E-8554-95655D8F346A}" type="presParOf" srcId="{BFDFA7CF-3971-4EC0-8252-54A260B12962}" destId="{B65EDAFB-65DC-4836-9526-C1486CFF291A}" srcOrd="2" destOrd="0" presId="urn:microsoft.com/office/officeart/2005/8/layout/orgChart1"/>
    <dgm:cxn modelId="{6BBDFBAB-76B7-4345-8A67-9587F769B0B0}" type="presParOf" srcId="{40CF0461-F817-4DCD-8889-28612BA165A5}" destId="{846F99E9-9C48-46D8-ABBA-0D0C9B552ACB}" srcOrd="2" destOrd="0" presId="urn:microsoft.com/office/officeart/2005/8/layout/orgChart1"/>
    <dgm:cxn modelId="{F296EA83-AAA0-4A97-9360-11FCBAC37229}" type="presParOf" srcId="{8B2D4466-3F7D-468A-82E7-E10CA6AB3CC6}" destId="{56402805-D451-4A2E-933E-F55396052BEF}" srcOrd="2" destOrd="0" presId="urn:microsoft.com/office/officeart/2005/8/layout/orgChart1"/>
    <dgm:cxn modelId="{64C485BC-0BD5-4499-9BE4-5636DA632AD7}" type="presParOf" srcId="{999224AA-BC24-4425-8860-E79AF1903E64}" destId="{AB6DB224-D193-485F-9E54-397D801EBF4F}" srcOrd="2" destOrd="0" presId="urn:microsoft.com/office/officeart/2005/8/layout/orgChart1"/>
    <dgm:cxn modelId="{ED66583A-C63B-4DAE-A834-1B28EA6EDD37}" type="presParOf" srcId="{999224AA-BC24-4425-8860-E79AF1903E64}" destId="{73EA7140-4524-4F76-B6D9-AF8BEF103495}" srcOrd="3" destOrd="0" presId="urn:microsoft.com/office/officeart/2005/8/layout/orgChart1"/>
    <dgm:cxn modelId="{6342556B-8D77-4060-A2B3-81C7355C91B7}" type="presParOf" srcId="{73EA7140-4524-4F76-B6D9-AF8BEF103495}" destId="{D98312DB-BA02-4559-94CC-EC5A90D952EA}" srcOrd="0" destOrd="0" presId="urn:microsoft.com/office/officeart/2005/8/layout/orgChart1"/>
    <dgm:cxn modelId="{749F3DDE-A97A-4748-80E9-8DB2C5C7A317}" type="presParOf" srcId="{D98312DB-BA02-4559-94CC-EC5A90D952EA}" destId="{AD80AA6E-6988-411D-9354-FC2541B7F536}" srcOrd="0" destOrd="0" presId="urn:microsoft.com/office/officeart/2005/8/layout/orgChart1"/>
    <dgm:cxn modelId="{F28108BA-6518-4CE3-84F7-5ADA869905DE}" type="presParOf" srcId="{D98312DB-BA02-4559-94CC-EC5A90D952EA}" destId="{696153C9-D1F8-4325-9C07-AB3D0B237042}" srcOrd="1" destOrd="0" presId="urn:microsoft.com/office/officeart/2005/8/layout/orgChart1"/>
    <dgm:cxn modelId="{F364D3C8-38B8-4964-BD07-69BE8133B0A0}" type="presParOf" srcId="{73EA7140-4524-4F76-B6D9-AF8BEF103495}" destId="{105AA5A6-AE8C-4400-AE9B-C227BC7430C7}" srcOrd="1" destOrd="0" presId="urn:microsoft.com/office/officeart/2005/8/layout/orgChart1"/>
    <dgm:cxn modelId="{7D307744-3908-472E-B738-EB8EDB28D46B}" type="presParOf" srcId="{105AA5A6-AE8C-4400-AE9B-C227BC7430C7}" destId="{5BCE3B95-236B-4A9E-BADF-01318166EE39}" srcOrd="0" destOrd="0" presId="urn:microsoft.com/office/officeart/2005/8/layout/orgChart1"/>
    <dgm:cxn modelId="{43961FD7-7680-4FFE-96D6-B324BFAAD90B}" type="presParOf" srcId="{105AA5A6-AE8C-4400-AE9B-C227BC7430C7}" destId="{470D0E76-2F28-4B02-BED0-4E63609B9037}" srcOrd="1" destOrd="0" presId="urn:microsoft.com/office/officeart/2005/8/layout/orgChart1"/>
    <dgm:cxn modelId="{3B2F7E39-6E1E-45C2-8C22-DA1391EB930B}" type="presParOf" srcId="{470D0E76-2F28-4B02-BED0-4E63609B9037}" destId="{FD3558DB-87C8-40FB-AFB3-C20ABD4357F2}" srcOrd="0" destOrd="0" presId="urn:microsoft.com/office/officeart/2005/8/layout/orgChart1"/>
    <dgm:cxn modelId="{3C41989D-7939-49BA-ABF0-9DBA96769A59}" type="presParOf" srcId="{FD3558DB-87C8-40FB-AFB3-C20ABD4357F2}" destId="{0065110E-90E5-4340-97E8-3F7922371EAE}" srcOrd="0" destOrd="0" presId="urn:microsoft.com/office/officeart/2005/8/layout/orgChart1"/>
    <dgm:cxn modelId="{53BC3481-3598-40FD-BF21-9D55B390BD6E}" type="presParOf" srcId="{FD3558DB-87C8-40FB-AFB3-C20ABD4357F2}" destId="{753B4AA6-606E-4614-AC3C-4CE56B99CB8E}" srcOrd="1" destOrd="0" presId="urn:microsoft.com/office/officeart/2005/8/layout/orgChart1"/>
    <dgm:cxn modelId="{49D15765-A916-42C7-A742-1AFE6C52D669}" type="presParOf" srcId="{470D0E76-2F28-4B02-BED0-4E63609B9037}" destId="{B7BE8A52-6E0B-4D40-8A57-5CF17E00F16C}" srcOrd="1" destOrd="0" presId="urn:microsoft.com/office/officeart/2005/8/layout/orgChart1"/>
    <dgm:cxn modelId="{CB2264D7-DD65-4406-A064-0A33C5E275C1}" type="presParOf" srcId="{470D0E76-2F28-4B02-BED0-4E63609B9037}" destId="{118C2D74-AE9B-410A-BC4E-5EC210914521}" srcOrd="2" destOrd="0" presId="urn:microsoft.com/office/officeart/2005/8/layout/orgChart1"/>
    <dgm:cxn modelId="{AB67EB8E-1488-4CFE-8071-1948B28A22A2}" type="presParOf" srcId="{105AA5A6-AE8C-4400-AE9B-C227BC7430C7}" destId="{A65FE622-ECA0-464D-8D52-F1F4CD2550F4}" srcOrd="2" destOrd="0" presId="urn:microsoft.com/office/officeart/2005/8/layout/orgChart1"/>
    <dgm:cxn modelId="{7CE3C69C-BC17-4CEF-8C22-11B4F956F604}" type="presParOf" srcId="{105AA5A6-AE8C-4400-AE9B-C227BC7430C7}" destId="{123DC92C-5C46-4377-9DB2-7A1537656F26}" srcOrd="3" destOrd="0" presId="urn:microsoft.com/office/officeart/2005/8/layout/orgChart1"/>
    <dgm:cxn modelId="{868FFF8C-F149-4F6F-8E84-4699A1348D7A}" type="presParOf" srcId="{123DC92C-5C46-4377-9DB2-7A1537656F26}" destId="{03FB2277-2275-4A25-BE70-DD05275BD899}" srcOrd="0" destOrd="0" presId="urn:microsoft.com/office/officeart/2005/8/layout/orgChart1"/>
    <dgm:cxn modelId="{0B948120-98F4-40D1-9392-DC80A6A64C94}" type="presParOf" srcId="{03FB2277-2275-4A25-BE70-DD05275BD899}" destId="{6C6C6ED2-82C0-4F97-9F8F-D2135959938F}" srcOrd="0" destOrd="0" presId="urn:microsoft.com/office/officeart/2005/8/layout/orgChart1"/>
    <dgm:cxn modelId="{EA991B40-517D-498A-A931-827E14EAE10D}" type="presParOf" srcId="{03FB2277-2275-4A25-BE70-DD05275BD899}" destId="{65A882A2-4689-4FAC-A05D-655F050BB6EB}" srcOrd="1" destOrd="0" presId="urn:microsoft.com/office/officeart/2005/8/layout/orgChart1"/>
    <dgm:cxn modelId="{2DBB74FD-2D1C-4F4E-87EB-FBDB4453F6B2}" type="presParOf" srcId="{123DC92C-5C46-4377-9DB2-7A1537656F26}" destId="{77056BF9-9955-4616-8E1E-8F8F2F19A377}" srcOrd="1" destOrd="0" presId="urn:microsoft.com/office/officeart/2005/8/layout/orgChart1"/>
    <dgm:cxn modelId="{ADE61CD6-79F6-499A-BA93-A2C988050495}" type="presParOf" srcId="{123DC92C-5C46-4377-9DB2-7A1537656F26}" destId="{366A1B1E-3183-46E5-825C-2CD68F0BFB09}" srcOrd="2" destOrd="0" presId="urn:microsoft.com/office/officeart/2005/8/layout/orgChart1"/>
    <dgm:cxn modelId="{AF51767A-6D92-47B9-A081-D30B1053CD03}" type="presParOf" srcId="{73EA7140-4524-4F76-B6D9-AF8BEF103495}" destId="{D02A0CCF-6C54-45DB-9C2A-5FF7EA7E378B}" srcOrd="2" destOrd="0" presId="urn:microsoft.com/office/officeart/2005/8/layout/orgChart1"/>
    <dgm:cxn modelId="{7658084F-B015-48B4-9A4E-7B43855E9EFD}" type="presParOf" srcId="{906C0382-8AE6-4FF4-BCC0-7E4D125E0E5C}" destId="{BFB0D5B2-F8EC-46FA-BC75-C09F5B469EB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196F84-2531-4B8E-B357-8BE5F73E961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839F89E-6A68-4631-B736-9453EE4769D1}">
      <dgm:prSet phldrT="[Text]" custT="1"/>
      <dgm:spPr>
        <a:solidFill>
          <a:schemeClr val="accent6">
            <a:lumMod val="60000"/>
            <a:lumOff val="40000"/>
          </a:schemeClr>
        </a:solidFill>
        <a:ln w="19050">
          <a:solidFill>
            <a:schemeClr val="tx1"/>
          </a:solidFill>
        </a:ln>
        <a:effectLst>
          <a:glow rad="63500">
            <a:schemeClr val="accent5">
              <a:satMod val="175000"/>
              <a:alpha val="40000"/>
            </a:schemeClr>
          </a:glow>
        </a:effectLst>
      </dgm:spPr>
      <dgm:t>
        <a:bodyPr/>
        <a:lstStyle/>
        <a:p>
          <a:r>
            <a:rPr lang="en-US" sz="1300" b="1" dirty="0">
              <a:solidFill>
                <a:schemeClr val="tx1"/>
              </a:solidFill>
            </a:rPr>
            <a:t>Previously COVID (-) </a:t>
          </a:r>
          <a:r>
            <a:rPr lang="en-US" sz="1300" dirty="0">
              <a:solidFill>
                <a:schemeClr val="tx1"/>
              </a:solidFill>
            </a:rPr>
            <a:t>or Unknown</a:t>
          </a:r>
        </a:p>
      </dgm:t>
    </dgm:pt>
    <dgm:pt modelId="{F338A3C2-FDCB-4631-996F-50B505FF3BD1}" type="parTrans" cxnId="{B2C1519A-CC8F-4178-BE52-443ECBC1CD90}">
      <dgm:prSet/>
      <dgm:spPr/>
      <dgm:t>
        <a:bodyPr/>
        <a:lstStyle/>
        <a:p>
          <a:endParaRPr lang="en-US" sz="1300"/>
        </a:p>
      </dgm:t>
    </dgm:pt>
    <dgm:pt modelId="{527E353B-374A-445C-86F5-2A09C82DD09D}" type="sibTrans" cxnId="{B2C1519A-CC8F-4178-BE52-443ECBC1CD90}">
      <dgm:prSet/>
      <dgm:spPr/>
      <dgm:t>
        <a:bodyPr/>
        <a:lstStyle/>
        <a:p>
          <a:endParaRPr lang="en-US" sz="1300"/>
        </a:p>
      </dgm:t>
    </dgm:pt>
    <dgm:pt modelId="{5F866CA9-BE88-460A-A643-BBCE8869B6F2}">
      <dgm:prSet phldrT="[Text]" custT="1"/>
      <dgm:spPr>
        <a:solidFill>
          <a:schemeClr val="accent4">
            <a:lumMod val="40000"/>
            <a:lumOff val="60000"/>
          </a:schemeClr>
        </a:solidFill>
        <a:ln w="19050">
          <a:solidFill>
            <a:schemeClr val="tx1"/>
          </a:solidFill>
        </a:ln>
        <a:effectLst>
          <a:glow rad="63500">
            <a:schemeClr val="accent5">
              <a:satMod val="175000"/>
              <a:alpha val="40000"/>
            </a:schemeClr>
          </a:glow>
        </a:effectLst>
      </dgm:spPr>
      <dgm:t>
        <a:bodyPr/>
        <a:lstStyle/>
        <a:p>
          <a:r>
            <a:rPr lang="en-US" sz="1300" dirty="0">
              <a:solidFill>
                <a:schemeClr val="tx1"/>
              </a:solidFill>
            </a:rPr>
            <a:t>PROVIDER orders COVID-19 *</a:t>
          </a:r>
          <a:r>
            <a:rPr lang="en-US" sz="1300" b="1" dirty="0">
              <a:solidFill>
                <a:schemeClr val="tx1"/>
              </a:solidFill>
            </a:rPr>
            <a:t>PREPROCEDURE</a:t>
          </a:r>
          <a:r>
            <a:rPr lang="en-US" sz="1300" dirty="0">
              <a:solidFill>
                <a:schemeClr val="tx1"/>
              </a:solidFill>
            </a:rPr>
            <a:t> Lab</a:t>
          </a:r>
        </a:p>
      </dgm:t>
    </dgm:pt>
    <dgm:pt modelId="{1B66EDC6-8398-455D-91B4-BBCF8D9009D2}" type="parTrans" cxnId="{29876BDC-C33F-48D7-8D22-C1F332D5CB39}">
      <dgm:prSet/>
      <dgm:spPr/>
      <dgm:t>
        <a:bodyPr/>
        <a:lstStyle/>
        <a:p>
          <a:endParaRPr lang="en-US" sz="1300"/>
        </a:p>
      </dgm:t>
    </dgm:pt>
    <dgm:pt modelId="{160B6F0D-78FC-4466-9B32-89ABB93E272E}" type="sibTrans" cxnId="{29876BDC-C33F-48D7-8D22-C1F332D5CB39}">
      <dgm:prSet/>
      <dgm:spPr/>
      <dgm:t>
        <a:bodyPr/>
        <a:lstStyle/>
        <a:p>
          <a:endParaRPr lang="en-US" sz="1300"/>
        </a:p>
      </dgm:t>
    </dgm:pt>
    <dgm:pt modelId="{CBE6AF47-560B-454B-9133-39C67E067FAC}">
      <dgm:prSet phldrT="[Text]" custT="1"/>
      <dgm:spPr>
        <a:solidFill>
          <a:schemeClr val="accent4">
            <a:lumMod val="40000"/>
            <a:lumOff val="60000"/>
          </a:schemeClr>
        </a:solidFill>
        <a:ln w="19050">
          <a:solidFill>
            <a:schemeClr val="tx1"/>
          </a:solidFill>
        </a:ln>
        <a:effectLst>
          <a:glow rad="63500">
            <a:schemeClr val="accent5">
              <a:satMod val="175000"/>
              <a:alpha val="40000"/>
            </a:schemeClr>
          </a:glow>
        </a:effectLst>
      </dgm:spPr>
      <dgm:t>
        <a:bodyPr/>
        <a:lstStyle/>
        <a:p>
          <a:r>
            <a:rPr lang="en-US" sz="1300" dirty="0">
              <a:solidFill>
                <a:schemeClr val="tx1"/>
              </a:solidFill>
            </a:rPr>
            <a:t>PROVIDER reviews test result</a:t>
          </a:r>
        </a:p>
      </dgm:t>
    </dgm:pt>
    <dgm:pt modelId="{C17A00A3-66D8-41BC-845B-553BC02D9C29}" type="parTrans" cxnId="{79CEF4AD-C7ED-47F0-B2E8-844F9A4D593D}">
      <dgm:prSet/>
      <dgm:spPr/>
      <dgm:t>
        <a:bodyPr/>
        <a:lstStyle/>
        <a:p>
          <a:endParaRPr lang="en-US" sz="1300"/>
        </a:p>
      </dgm:t>
    </dgm:pt>
    <dgm:pt modelId="{F198F1CD-D293-4DCA-B54C-10E9E50995C4}" type="sibTrans" cxnId="{79CEF4AD-C7ED-47F0-B2E8-844F9A4D593D}">
      <dgm:prSet/>
      <dgm:spPr/>
      <dgm:t>
        <a:bodyPr/>
        <a:lstStyle/>
        <a:p>
          <a:endParaRPr lang="en-US" sz="1300"/>
        </a:p>
      </dgm:t>
    </dgm:pt>
    <dgm:pt modelId="{1CB8AA65-778C-495C-A6D5-28731C1521A5}">
      <dgm:prSet phldrT="[Text]" custT="1"/>
      <dgm:spPr>
        <a:solidFill>
          <a:schemeClr val="accent4">
            <a:lumMod val="40000"/>
            <a:lumOff val="60000"/>
          </a:schemeClr>
        </a:solidFill>
        <a:ln w="19050">
          <a:solidFill>
            <a:schemeClr val="tx1"/>
          </a:solidFill>
        </a:ln>
        <a:effectLst>
          <a:glow rad="63500">
            <a:schemeClr val="accent5">
              <a:satMod val="175000"/>
              <a:alpha val="40000"/>
            </a:schemeClr>
          </a:glow>
        </a:effectLst>
      </dgm:spPr>
      <dgm:t>
        <a:bodyPr/>
        <a:lstStyle/>
        <a:p>
          <a:r>
            <a:rPr lang="en-US" sz="1300" dirty="0">
              <a:solidFill>
                <a:schemeClr val="tx1"/>
              </a:solidFill>
            </a:rPr>
            <a:t>COVID-19 negative</a:t>
          </a:r>
        </a:p>
      </dgm:t>
    </dgm:pt>
    <dgm:pt modelId="{B4291CF4-D83D-4624-9985-C2D4E3D6CEEA}" type="parTrans" cxnId="{64E198A9-2CAA-4AB8-9977-E4C8F84B1F27}">
      <dgm:prSet/>
      <dgm:spPr/>
      <dgm:t>
        <a:bodyPr/>
        <a:lstStyle/>
        <a:p>
          <a:endParaRPr lang="en-US" sz="1300"/>
        </a:p>
      </dgm:t>
    </dgm:pt>
    <dgm:pt modelId="{6543E334-15AE-405D-823B-DF6F216EF90A}" type="sibTrans" cxnId="{64E198A9-2CAA-4AB8-9977-E4C8F84B1F27}">
      <dgm:prSet/>
      <dgm:spPr/>
      <dgm:t>
        <a:bodyPr/>
        <a:lstStyle/>
        <a:p>
          <a:endParaRPr lang="en-US" sz="1300"/>
        </a:p>
      </dgm:t>
    </dgm:pt>
    <dgm:pt modelId="{808F3A5A-0A32-4EE8-B836-50BC35E98A1D}">
      <dgm:prSet phldrT="[Text]" custT="1"/>
      <dgm:spPr>
        <a:solidFill>
          <a:schemeClr val="accent4">
            <a:lumMod val="40000"/>
            <a:lumOff val="60000"/>
          </a:schemeClr>
        </a:solidFill>
        <a:ln w="19050">
          <a:solidFill>
            <a:schemeClr val="tx1"/>
          </a:solidFill>
        </a:ln>
        <a:effectLst>
          <a:glow rad="63500">
            <a:schemeClr val="accent5">
              <a:satMod val="175000"/>
              <a:alpha val="40000"/>
            </a:schemeClr>
          </a:glow>
        </a:effectLst>
      </dgm:spPr>
      <dgm:t>
        <a:bodyPr/>
        <a:lstStyle/>
        <a:p>
          <a:r>
            <a:rPr lang="en-US" sz="1300" dirty="0">
              <a:solidFill>
                <a:schemeClr val="tx1"/>
              </a:solidFill>
            </a:rPr>
            <a:t>Proceed</a:t>
          </a:r>
        </a:p>
      </dgm:t>
    </dgm:pt>
    <dgm:pt modelId="{B96136F1-FFA0-472C-AB9D-C0A88BD7C611}" type="parTrans" cxnId="{6A67ADC2-7974-4AD1-85AF-F5E34F04A47E}">
      <dgm:prSet/>
      <dgm:spPr/>
      <dgm:t>
        <a:bodyPr/>
        <a:lstStyle/>
        <a:p>
          <a:endParaRPr lang="en-US" sz="1300"/>
        </a:p>
      </dgm:t>
    </dgm:pt>
    <dgm:pt modelId="{B0A280C7-1B2C-4A48-8870-2D276F3AF607}" type="sibTrans" cxnId="{6A67ADC2-7974-4AD1-85AF-F5E34F04A47E}">
      <dgm:prSet/>
      <dgm:spPr/>
      <dgm:t>
        <a:bodyPr/>
        <a:lstStyle/>
        <a:p>
          <a:endParaRPr lang="en-US" sz="1300"/>
        </a:p>
      </dgm:t>
    </dgm:pt>
    <dgm:pt modelId="{B883BEB7-6995-4C5D-B6FF-C4FAF95430BD}">
      <dgm:prSet phldrT="[Text]" custT="1"/>
      <dgm:spPr>
        <a:solidFill>
          <a:schemeClr val="accent2">
            <a:lumMod val="75000"/>
          </a:schemeClr>
        </a:solidFill>
        <a:ln w="19050">
          <a:solidFill>
            <a:schemeClr val="tx1"/>
          </a:solidFill>
        </a:ln>
        <a:effectLst>
          <a:glow rad="63500">
            <a:schemeClr val="accent5">
              <a:satMod val="175000"/>
              <a:alpha val="40000"/>
            </a:schemeClr>
          </a:glow>
        </a:effectLst>
      </dgm:spPr>
      <dgm:t>
        <a:bodyPr/>
        <a:lstStyle/>
        <a:p>
          <a:r>
            <a:rPr lang="en-US" sz="1300" dirty="0">
              <a:solidFill>
                <a:schemeClr val="tx1"/>
              </a:solidFill>
            </a:rPr>
            <a:t>COVID-19 positive</a:t>
          </a:r>
        </a:p>
      </dgm:t>
    </dgm:pt>
    <dgm:pt modelId="{37C7A6B8-E457-4A51-A89A-9D0A249FE4E3}" type="parTrans" cxnId="{ACBAEC42-DCA5-4387-A8DD-142707092C64}">
      <dgm:prSet/>
      <dgm:spPr/>
      <dgm:t>
        <a:bodyPr/>
        <a:lstStyle/>
        <a:p>
          <a:endParaRPr lang="en-US" sz="1300"/>
        </a:p>
      </dgm:t>
    </dgm:pt>
    <dgm:pt modelId="{7334ED4B-40D1-4A92-8A17-66F84103B7EE}" type="sibTrans" cxnId="{ACBAEC42-DCA5-4387-A8DD-142707092C64}">
      <dgm:prSet/>
      <dgm:spPr/>
      <dgm:t>
        <a:bodyPr/>
        <a:lstStyle/>
        <a:p>
          <a:endParaRPr lang="en-US" sz="1300"/>
        </a:p>
      </dgm:t>
    </dgm:pt>
    <dgm:pt modelId="{73861D4F-628F-4F7B-90EF-BE0F34E51E08}">
      <dgm:prSet phldrT="[Text]" custT="1"/>
      <dgm:spPr>
        <a:solidFill>
          <a:schemeClr val="accent2">
            <a:lumMod val="75000"/>
          </a:schemeClr>
        </a:solidFill>
        <a:ln w="19050">
          <a:solidFill>
            <a:schemeClr val="tx1"/>
          </a:solidFill>
        </a:ln>
        <a:effectLst>
          <a:glow rad="63500">
            <a:schemeClr val="accent5">
              <a:satMod val="175000"/>
              <a:alpha val="40000"/>
            </a:schemeClr>
          </a:glow>
        </a:effectLst>
      </dgm:spPr>
      <dgm:t>
        <a:bodyPr/>
        <a:lstStyle/>
        <a:p>
          <a:r>
            <a:rPr lang="en-US" sz="1300" dirty="0">
              <a:solidFill>
                <a:schemeClr val="tx1"/>
              </a:solidFill>
            </a:rPr>
            <a:t>Proceed as indicated; reschedule non-urgent cases</a:t>
          </a:r>
        </a:p>
      </dgm:t>
    </dgm:pt>
    <dgm:pt modelId="{2C718EEE-A54B-4D42-8F71-9EA1A481AC9C}" type="parTrans" cxnId="{EBEA082A-C3BD-4B1F-B7C5-F5BB1CDBF23F}">
      <dgm:prSet/>
      <dgm:spPr/>
      <dgm:t>
        <a:bodyPr/>
        <a:lstStyle/>
        <a:p>
          <a:endParaRPr lang="en-US" sz="1300"/>
        </a:p>
      </dgm:t>
    </dgm:pt>
    <dgm:pt modelId="{F4D08698-D164-49F3-A7F5-01652CE519A3}" type="sibTrans" cxnId="{EBEA082A-C3BD-4B1F-B7C5-F5BB1CDBF23F}">
      <dgm:prSet/>
      <dgm:spPr/>
      <dgm:t>
        <a:bodyPr/>
        <a:lstStyle/>
        <a:p>
          <a:endParaRPr lang="en-US" sz="1300"/>
        </a:p>
      </dgm:t>
    </dgm:pt>
    <dgm:pt modelId="{780CA89D-5EC9-467C-9FD9-5CFE68274A4F}">
      <dgm:prSet phldrT="[Text]" custT="1"/>
      <dgm:spPr>
        <a:solidFill>
          <a:schemeClr val="accent6">
            <a:lumMod val="60000"/>
            <a:lumOff val="40000"/>
          </a:schemeClr>
        </a:solidFill>
        <a:ln w="19050">
          <a:solidFill>
            <a:schemeClr val="tx1"/>
          </a:solidFill>
        </a:ln>
        <a:effectLst>
          <a:glow rad="63500">
            <a:schemeClr val="accent5">
              <a:satMod val="175000"/>
              <a:alpha val="40000"/>
            </a:schemeClr>
          </a:glow>
        </a:effectLst>
      </dgm:spPr>
      <dgm:t>
        <a:bodyPr/>
        <a:lstStyle/>
        <a:p>
          <a:r>
            <a:rPr lang="en-US" sz="1300" dirty="0">
              <a:solidFill>
                <a:schemeClr val="tx1"/>
              </a:solidFill>
            </a:rPr>
            <a:t>(MSA schedules from procedure RTC/consult)</a:t>
          </a:r>
        </a:p>
      </dgm:t>
    </dgm:pt>
    <dgm:pt modelId="{EF86DFF3-BA8B-4876-BC95-EA22E9694540}" type="parTrans" cxnId="{8995F02B-1344-407D-B430-9122D8B42A76}">
      <dgm:prSet/>
      <dgm:spPr/>
      <dgm:t>
        <a:bodyPr/>
        <a:lstStyle/>
        <a:p>
          <a:endParaRPr lang="en-US" sz="1300"/>
        </a:p>
      </dgm:t>
    </dgm:pt>
    <dgm:pt modelId="{18E7E190-2239-4B0B-B845-7D117B775C61}" type="sibTrans" cxnId="{8995F02B-1344-407D-B430-9122D8B42A76}">
      <dgm:prSet/>
      <dgm:spPr/>
      <dgm:t>
        <a:bodyPr/>
        <a:lstStyle/>
        <a:p>
          <a:endParaRPr lang="en-US" sz="1300"/>
        </a:p>
      </dgm:t>
    </dgm:pt>
    <dgm:pt modelId="{35252E41-053F-4E1B-B7E5-A9E11AAB741B}">
      <dgm:prSet phldrT="[Text]" custT="1"/>
      <dgm:spPr>
        <a:solidFill>
          <a:schemeClr val="accent6">
            <a:lumMod val="60000"/>
            <a:lumOff val="40000"/>
          </a:schemeClr>
        </a:solidFill>
        <a:ln w="19050">
          <a:solidFill>
            <a:schemeClr val="tx1"/>
          </a:solidFill>
        </a:ln>
        <a:effectLst>
          <a:glow rad="63500">
            <a:schemeClr val="accent5">
              <a:satMod val="175000"/>
              <a:alpha val="40000"/>
            </a:schemeClr>
          </a:glow>
        </a:effectLst>
      </dgm:spPr>
      <dgm:t>
        <a:bodyPr/>
        <a:lstStyle/>
        <a:p>
          <a:r>
            <a:rPr lang="en-US" sz="1100" b="0" dirty="0">
              <a:solidFill>
                <a:schemeClr val="tx1"/>
              </a:solidFill>
              <a:latin typeface="Calibri" panose="020F0502020204030204" pitchFamily="34" charset="0"/>
              <a:cs typeface="Calibri" panose="020F0502020204030204" pitchFamily="34" charset="0"/>
            </a:rPr>
            <a:t>MSA schedules patient into testing grid </a:t>
          </a:r>
          <a:r>
            <a:rPr lang="en-US" sz="1100" b="1" dirty="0">
              <a:solidFill>
                <a:schemeClr val="tx1"/>
              </a:solidFill>
              <a:latin typeface="Calibri" panose="020F0502020204030204" pitchFamily="34" charset="0"/>
              <a:cs typeface="Calibri" panose="020F0502020204030204" pitchFamily="34" charset="0"/>
            </a:rPr>
            <a:t>1-3 days </a:t>
          </a:r>
          <a:r>
            <a:rPr lang="en-US" sz="1100" b="0" dirty="0">
              <a:solidFill>
                <a:schemeClr val="tx1"/>
              </a:solidFill>
              <a:latin typeface="Calibri" panose="020F0502020204030204" pitchFamily="34" charset="0"/>
              <a:cs typeface="Calibri" panose="020F0502020204030204" pitchFamily="34" charset="0"/>
            </a:rPr>
            <a:t>prior to procedure**</a:t>
          </a:r>
          <a:endParaRPr lang="en-US" sz="1000" dirty="0">
            <a:solidFill>
              <a:schemeClr val="tx1"/>
            </a:solidFill>
          </a:endParaRPr>
        </a:p>
      </dgm:t>
    </dgm:pt>
    <dgm:pt modelId="{0FFD6A8C-9B17-4250-85EF-7BADF5EBE326}" type="sibTrans" cxnId="{19F5E922-6929-4C45-A9B6-4A1820C928C7}">
      <dgm:prSet/>
      <dgm:spPr/>
      <dgm:t>
        <a:bodyPr/>
        <a:lstStyle/>
        <a:p>
          <a:endParaRPr lang="en-US" sz="1300"/>
        </a:p>
      </dgm:t>
    </dgm:pt>
    <dgm:pt modelId="{46A2A43D-CC02-4767-B5D7-4A3C863665C4}" type="parTrans" cxnId="{19F5E922-6929-4C45-A9B6-4A1820C928C7}">
      <dgm:prSet/>
      <dgm:spPr/>
      <dgm:t>
        <a:bodyPr/>
        <a:lstStyle/>
        <a:p>
          <a:endParaRPr lang="en-US" sz="1300"/>
        </a:p>
      </dgm:t>
    </dgm:pt>
    <dgm:pt modelId="{54AC35D4-F518-4F07-9B79-6B40EFF9B9F2}" type="pres">
      <dgm:prSet presAssocID="{2C196F84-2531-4B8E-B357-8BE5F73E9616}" presName="hierChild1" presStyleCnt="0">
        <dgm:presLayoutVars>
          <dgm:orgChart val="1"/>
          <dgm:chPref val="1"/>
          <dgm:dir/>
          <dgm:animOne val="branch"/>
          <dgm:animLvl val="lvl"/>
          <dgm:resizeHandles/>
        </dgm:presLayoutVars>
      </dgm:prSet>
      <dgm:spPr/>
    </dgm:pt>
    <dgm:pt modelId="{E3C3CEB9-0ABD-4D76-870F-26C0768F9CD8}" type="pres">
      <dgm:prSet presAssocID="{E839F89E-6A68-4631-B736-9453EE4769D1}" presName="hierRoot1" presStyleCnt="0">
        <dgm:presLayoutVars>
          <dgm:hierBranch val="init"/>
        </dgm:presLayoutVars>
      </dgm:prSet>
      <dgm:spPr/>
    </dgm:pt>
    <dgm:pt modelId="{C9170070-85B1-42EC-B1B9-7BD0514A1808}" type="pres">
      <dgm:prSet presAssocID="{E839F89E-6A68-4631-B736-9453EE4769D1}" presName="rootComposite1" presStyleCnt="0"/>
      <dgm:spPr/>
    </dgm:pt>
    <dgm:pt modelId="{E71235C3-C9DC-415C-AE51-496EF6A5AB37}" type="pres">
      <dgm:prSet presAssocID="{E839F89E-6A68-4631-B736-9453EE4769D1}" presName="rootText1" presStyleLbl="node0" presStyleIdx="0" presStyleCnt="1" custLinFactNeighborX="7157" custLinFactNeighborY="-148">
        <dgm:presLayoutVars>
          <dgm:chPref val="3"/>
        </dgm:presLayoutVars>
      </dgm:prSet>
      <dgm:spPr/>
    </dgm:pt>
    <dgm:pt modelId="{6FFA884C-2C8B-4B63-A0B1-3A5375031FFA}" type="pres">
      <dgm:prSet presAssocID="{E839F89E-6A68-4631-B736-9453EE4769D1}" presName="rootConnector1" presStyleLbl="node1" presStyleIdx="0" presStyleCnt="0"/>
      <dgm:spPr/>
    </dgm:pt>
    <dgm:pt modelId="{7FC40B1F-1A84-470D-9E9A-183DABC4A8EC}" type="pres">
      <dgm:prSet presAssocID="{E839F89E-6A68-4631-B736-9453EE4769D1}" presName="hierChild2" presStyleCnt="0"/>
      <dgm:spPr/>
    </dgm:pt>
    <dgm:pt modelId="{EC919CA1-B7CD-4680-8CD6-CBAC3B931A86}" type="pres">
      <dgm:prSet presAssocID="{1B66EDC6-8398-455D-91B4-BBCF8D9009D2}" presName="Name37" presStyleLbl="parChTrans1D2" presStyleIdx="0" presStyleCnt="2"/>
      <dgm:spPr/>
    </dgm:pt>
    <dgm:pt modelId="{A9FAEA08-1472-47D2-987E-7603BD1CC244}" type="pres">
      <dgm:prSet presAssocID="{5F866CA9-BE88-460A-A643-BBCE8869B6F2}" presName="hierRoot2" presStyleCnt="0">
        <dgm:presLayoutVars>
          <dgm:hierBranch val="init"/>
        </dgm:presLayoutVars>
      </dgm:prSet>
      <dgm:spPr/>
    </dgm:pt>
    <dgm:pt modelId="{9604CB6A-10BC-438B-B9CD-1CDBF2888256}" type="pres">
      <dgm:prSet presAssocID="{5F866CA9-BE88-460A-A643-BBCE8869B6F2}" presName="rootComposite" presStyleCnt="0"/>
      <dgm:spPr/>
    </dgm:pt>
    <dgm:pt modelId="{7FD083F6-EB44-452A-8B1E-6D18A7860D4F}" type="pres">
      <dgm:prSet presAssocID="{5F866CA9-BE88-460A-A643-BBCE8869B6F2}" presName="rootText" presStyleLbl="node2" presStyleIdx="0" presStyleCnt="2" custLinFactNeighborX="5113" custLinFactNeighborY="-148">
        <dgm:presLayoutVars>
          <dgm:chPref val="3"/>
        </dgm:presLayoutVars>
      </dgm:prSet>
      <dgm:spPr/>
    </dgm:pt>
    <dgm:pt modelId="{CD26119A-5C23-44ED-ABAE-425EC2432680}" type="pres">
      <dgm:prSet presAssocID="{5F866CA9-BE88-460A-A643-BBCE8869B6F2}" presName="rootConnector" presStyleLbl="node2" presStyleIdx="0" presStyleCnt="2"/>
      <dgm:spPr/>
    </dgm:pt>
    <dgm:pt modelId="{4F4509A3-E6EC-4C0D-A53B-782EF9133ECF}" type="pres">
      <dgm:prSet presAssocID="{5F866CA9-BE88-460A-A643-BBCE8869B6F2}" presName="hierChild4" presStyleCnt="0"/>
      <dgm:spPr/>
    </dgm:pt>
    <dgm:pt modelId="{77797CD2-6F85-44DF-818F-E374407828B0}" type="pres">
      <dgm:prSet presAssocID="{C17A00A3-66D8-41BC-845B-553BC02D9C29}" presName="Name37" presStyleLbl="parChTrans1D3" presStyleIdx="0" presStyleCnt="2"/>
      <dgm:spPr/>
    </dgm:pt>
    <dgm:pt modelId="{477509DD-A357-4A66-922C-5F3FF97AC552}" type="pres">
      <dgm:prSet presAssocID="{CBE6AF47-560B-454B-9133-39C67E067FAC}" presName="hierRoot2" presStyleCnt="0">
        <dgm:presLayoutVars>
          <dgm:hierBranch val="init"/>
        </dgm:presLayoutVars>
      </dgm:prSet>
      <dgm:spPr/>
    </dgm:pt>
    <dgm:pt modelId="{3314AB3A-A396-43B2-B11F-F0ECADE24933}" type="pres">
      <dgm:prSet presAssocID="{CBE6AF47-560B-454B-9133-39C67E067FAC}" presName="rootComposite" presStyleCnt="0"/>
      <dgm:spPr/>
    </dgm:pt>
    <dgm:pt modelId="{36894486-69D3-4B92-881B-0D4A47DB7281}" type="pres">
      <dgm:prSet presAssocID="{CBE6AF47-560B-454B-9133-39C67E067FAC}" presName="rootText" presStyleLbl="node3" presStyleIdx="0" presStyleCnt="2" custLinFactNeighborX="5112" custLinFactNeighborY="-1611">
        <dgm:presLayoutVars>
          <dgm:chPref val="3"/>
        </dgm:presLayoutVars>
      </dgm:prSet>
      <dgm:spPr/>
    </dgm:pt>
    <dgm:pt modelId="{D4E0A4A7-B186-43A9-96D2-0802ABEB0922}" type="pres">
      <dgm:prSet presAssocID="{CBE6AF47-560B-454B-9133-39C67E067FAC}" presName="rootConnector" presStyleLbl="node3" presStyleIdx="0" presStyleCnt="2"/>
      <dgm:spPr/>
    </dgm:pt>
    <dgm:pt modelId="{3D9B3B16-16A4-4A34-A7D1-4E2FC50B9D8B}" type="pres">
      <dgm:prSet presAssocID="{CBE6AF47-560B-454B-9133-39C67E067FAC}" presName="hierChild4" presStyleCnt="0"/>
      <dgm:spPr/>
    </dgm:pt>
    <dgm:pt modelId="{ADCD704D-AA14-4432-850A-F4B0F6DC15B5}" type="pres">
      <dgm:prSet presAssocID="{B4291CF4-D83D-4624-9985-C2D4E3D6CEEA}" presName="Name37" presStyleLbl="parChTrans1D4" presStyleIdx="0" presStyleCnt="4"/>
      <dgm:spPr/>
    </dgm:pt>
    <dgm:pt modelId="{B3AAC14A-9BC2-4208-B2CE-46C3288FAC4B}" type="pres">
      <dgm:prSet presAssocID="{1CB8AA65-778C-495C-A6D5-28731C1521A5}" presName="hierRoot2" presStyleCnt="0">
        <dgm:presLayoutVars>
          <dgm:hierBranch val="init"/>
        </dgm:presLayoutVars>
      </dgm:prSet>
      <dgm:spPr/>
    </dgm:pt>
    <dgm:pt modelId="{4DF0D957-35F2-4A3C-84FC-0E7CE1D8C6FF}" type="pres">
      <dgm:prSet presAssocID="{1CB8AA65-778C-495C-A6D5-28731C1521A5}" presName="rootComposite" presStyleCnt="0"/>
      <dgm:spPr/>
    </dgm:pt>
    <dgm:pt modelId="{4088D2CC-E166-4BBA-9615-F4C9591CE59C}" type="pres">
      <dgm:prSet presAssocID="{1CB8AA65-778C-495C-A6D5-28731C1521A5}" presName="rootText" presStyleLbl="node4" presStyleIdx="0" presStyleCnt="4">
        <dgm:presLayoutVars>
          <dgm:chPref val="3"/>
        </dgm:presLayoutVars>
      </dgm:prSet>
      <dgm:spPr/>
    </dgm:pt>
    <dgm:pt modelId="{150790D8-52AE-45D5-9EF5-DC1EF46DCB0E}" type="pres">
      <dgm:prSet presAssocID="{1CB8AA65-778C-495C-A6D5-28731C1521A5}" presName="rootConnector" presStyleLbl="node4" presStyleIdx="0" presStyleCnt="4"/>
      <dgm:spPr/>
    </dgm:pt>
    <dgm:pt modelId="{D1188A20-0A73-4354-9D34-46FC9F82834F}" type="pres">
      <dgm:prSet presAssocID="{1CB8AA65-778C-495C-A6D5-28731C1521A5}" presName="hierChild4" presStyleCnt="0"/>
      <dgm:spPr/>
    </dgm:pt>
    <dgm:pt modelId="{9F978AC5-489F-4F9B-8ED8-8892AFA5BED9}" type="pres">
      <dgm:prSet presAssocID="{B96136F1-FFA0-472C-AB9D-C0A88BD7C611}" presName="Name37" presStyleLbl="parChTrans1D4" presStyleIdx="1" presStyleCnt="4"/>
      <dgm:spPr/>
    </dgm:pt>
    <dgm:pt modelId="{EAAF317E-D17B-4C35-9AC2-8C5AA5394EF7}" type="pres">
      <dgm:prSet presAssocID="{808F3A5A-0A32-4EE8-B836-50BC35E98A1D}" presName="hierRoot2" presStyleCnt="0">
        <dgm:presLayoutVars>
          <dgm:hierBranch val="init"/>
        </dgm:presLayoutVars>
      </dgm:prSet>
      <dgm:spPr/>
    </dgm:pt>
    <dgm:pt modelId="{16CA90DA-5715-4569-BAD8-E692E6ADDF7D}" type="pres">
      <dgm:prSet presAssocID="{808F3A5A-0A32-4EE8-B836-50BC35E98A1D}" presName="rootComposite" presStyleCnt="0"/>
      <dgm:spPr/>
    </dgm:pt>
    <dgm:pt modelId="{B31C15D5-55E0-48C5-BEDE-2962913F7A45}" type="pres">
      <dgm:prSet presAssocID="{808F3A5A-0A32-4EE8-B836-50BC35E98A1D}" presName="rootText" presStyleLbl="node4" presStyleIdx="1" presStyleCnt="4">
        <dgm:presLayoutVars>
          <dgm:chPref val="3"/>
        </dgm:presLayoutVars>
      </dgm:prSet>
      <dgm:spPr/>
    </dgm:pt>
    <dgm:pt modelId="{08F13559-3375-415C-BB32-6467417E069B}" type="pres">
      <dgm:prSet presAssocID="{808F3A5A-0A32-4EE8-B836-50BC35E98A1D}" presName="rootConnector" presStyleLbl="node4" presStyleIdx="1" presStyleCnt="4"/>
      <dgm:spPr/>
    </dgm:pt>
    <dgm:pt modelId="{1B43F397-8DF6-4BC0-8375-3667A9D2D7F3}" type="pres">
      <dgm:prSet presAssocID="{808F3A5A-0A32-4EE8-B836-50BC35E98A1D}" presName="hierChild4" presStyleCnt="0"/>
      <dgm:spPr/>
    </dgm:pt>
    <dgm:pt modelId="{5E4C72BB-DA27-469D-B289-F49391407A7A}" type="pres">
      <dgm:prSet presAssocID="{808F3A5A-0A32-4EE8-B836-50BC35E98A1D}" presName="hierChild5" presStyleCnt="0"/>
      <dgm:spPr/>
    </dgm:pt>
    <dgm:pt modelId="{294C4744-E9AB-4C36-8B7B-2DFE53F4AC5D}" type="pres">
      <dgm:prSet presAssocID="{1CB8AA65-778C-495C-A6D5-28731C1521A5}" presName="hierChild5" presStyleCnt="0"/>
      <dgm:spPr/>
    </dgm:pt>
    <dgm:pt modelId="{7DEE786F-2F11-4A22-9A07-0EE48D19B06C}" type="pres">
      <dgm:prSet presAssocID="{37C7A6B8-E457-4A51-A89A-9D0A249FE4E3}" presName="Name37" presStyleLbl="parChTrans1D4" presStyleIdx="2" presStyleCnt="4"/>
      <dgm:spPr/>
    </dgm:pt>
    <dgm:pt modelId="{D01B9FFF-1854-4911-A178-DE1542E82BE6}" type="pres">
      <dgm:prSet presAssocID="{B883BEB7-6995-4C5D-B6FF-C4FAF95430BD}" presName="hierRoot2" presStyleCnt="0">
        <dgm:presLayoutVars>
          <dgm:hierBranch val="init"/>
        </dgm:presLayoutVars>
      </dgm:prSet>
      <dgm:spPr/>
    </dgm:pt>
    <dgm:pt modelId="{05EF308E-AC9C-4B23-BA3C-91221B1C8336}" type="pres">
      <dgm:prSet presAssocID="{B883BEB7-6995-4C5D-B6FF-C4FAF95430BD}" presName="rootComposite" presStyleCnt="0"/>
      <dgm:spPr/>
    </dgm:pt>
    <dgm:pt modelId="{AEF80D6A-0C9E-44C6-8EE9-6E46F2B3E96F}" type="pres">
      <dgm:prSet presAssocID="{B883BEB7-6995-4C5D-B6FF-C4FAF95430BD}" presName="rootText" presStyleLbl="node4" presStyleIdx="2" presStyleCnt="4">
        <dgm:presLayoutVars>
          <dgm:chPref val="3"/>
        </dgm:presLayoutVars>
      </dgm:prSet>
      <dgm:spPr/>
    </dgm:pt>
    <dgm:pt modelId="{882E685B-7163-4D2A-AB54-8A9770017C64}" type="pres">
      <dgm:prSet presAssocID="{B883BEB7-6995-4C5D-B6FF-C4FAF95430BD}" presName="rootConnector" presStyleLbl="node4" presStyleIdx="2" presStyleCnt="4"/>
      <dgm:spPr/>
    </dgm:pt>
    <dgm:pt modelId="{08DB8AF2-7013-47A6-B50E-E0907A5084F3}" type="pres">
      <dgm:prSet presAssocID="{B883BEB7-6995-4C5D-B6FF-C4FAF95430BD}" presName="hierChild4" presStyleCnt="0"/>
      <dgm:spPr/>
    </dgm:pt>
    <dgm:pt modelId="{2060069F-10BB-465F-8F8A-78618B801452}" type="pres">
      <dgm:prSet presAssocID="{2C718EEE-A54B-4D42-8F71-9EA1A481AC9C}" presName="Name37" presStyleLbl="parChTrans1D4" presStyleIdx="3" presStyleCnt="4"/>
      <dgm:spPr/>
    </dgm:pt>
    <dgm:pt modelId="{CE873340-49EA-4517-90BE-4389BE2AC418}" type="pres">
      <dgm:prSet presAssocID="{73861D4F-628F-4F7B-90EF-BE0F34E51E08}" presName="hierRoot2" presStyleCnt="0">
        <dgm:presLayoutVars>
          <dgm:hierBranch val="init"/>
        </dgm:presLayoutVars>
      </dgm:prSet>
      <dgm:spPr/>
    </dgm:pt>
    <dgm:pt modelId="{4A5BA2F1-84D1-40DE-A5BD-3AF24B8F21B2}" type="pres">
      <dgm:prSet presAssocID="{73861D4F-628F-4F7B-90EF-BE0F34E51E08}" presName="rootComposite" presStyleCnt="0"/>
      <dgm:spPr/>
    </dgm:pt>
    <dgm:pt modelId="{B92C99EC-06CE-473A-85BA-38253EF66ED1}" type="pres">
      <dgm:prSet presAssocID="{73861D4F-628F-4F7B-90EF-BE0F34E51E08}" presName="rootText" presStyleLbl="node4" presStyleIdx="3" presStyleCnt="4">
        <dgm:presLayoutVars>
          <dgm:chPref val="3"/>
        </dgm:presLayoutVars>
      </dgm:prSet>
      <dgm:spPr/>
    </dgm:pt>
    <dgm:pt modelId="{F57B7185-1CCC-4543-A04B-65BBA14E4258}" type="pres">
      <dgm:prSet presAssocID="{73861D4F-628F-4F7B-90EF-BE0F34E51E08}" presName="rootConnector" presStyleLbl="node4" presStyleIdx="3" presStyleCnt="4"/>
      <dgm:spPr/>
    </dgm:pt>
    <dgm:pt modelId="{53232BB7-12F3-480D-93F0-196A526962DF}" type="pres">
      <dgm:prSet presAssocID="{73861D4F-628F-4F7B-90EF-BE0F34E51E08}" presName="hierChild4" presStyleCnt="0"/>
      <dgm:spPr/>
    </dgm:pt>
    <dgm:pt modelId="{99CDDE03-1FB2-40C6-B597-7D261D97F9AE}" type="pres">
      <dgm:prSet presAssocID="{73861D4F-628F-4F7B-90EF-BE0F34E51E08}" presName="hierChild5" presStyleCnt="0"/>
      <dgm:spPr/>
    </dgm:pt>
    <dgm:pt modelId="{193535C5-9AF7-47AA-A4AB-F1296FAB1045}" type="pres">
      <dgm:prSet presAssocID="{B883BEB7-6995-4C5D-B6FF-C4FAF95430BD}" presName="hierChild5" presStyleCnt="0"/>
      <dgm:spPr/>
    </dgm:pt>
    <dgm:pt modelId="{97A3D269-3320-486F-8213-3C0F41EB1FBD}" type="pres">
      <dgm:prSet presAssocID="{CBE6AF47-560B-454B-9133-39C67E067FAC}" presName="hierChild5" presStyleCnt="0"/>
      <dgm:spPr/>
    </dgm:pt>
    <dgm:pt modelId="{376C1664-1ACF-4C7A-9030-C37A592E9DEB}" type="pres">
      <dgm:prSet presAssocID="{5F866CA9-BE88-460A-A643-BBCE8869B6F2}" presName="hierChild5" presStyleCnt="0"/>
      <dgm:spPr/>
    </dgm:pt>
    <dgm:pt modelId="{7D43EF76-5812-4B79-8181-D1C0A73A845A}" type="pres">
      <dgm:prSet presAssocID="{46A2A43D-CC02-4767-B5D7-4A3C863665C4}" presName="Name37" presStyleLbl="parChTrans1D2" presStyleIdx="1" presStyleCnt="2"/>
      <dgm:spPr/>
    </dgm:pt>
    <dgm:pt modelId="{061EA593-6838-4B9C-B901-8DCB04EA6F60}" type="pres">
      <dgm:prSet presAssocID="{35252E41-053F-4E1B-B7E5-A9E11AAB741B}" presName="hierRoot2" presStyleCnt="0">
        <dgm:presLayoutVars>
          <dgm:hierBranch val="init"/>
        </dgm:presLayoutVars>
      </dgm:prSet>
      <dgm:spPr/>
    </dgm:pt>
    <dgm:pt modelId="{1DACEF5C-D881-4782-B24A-1463C2CAB217}" type="pres">
      <dgm:prSet presAssocID="{35252E41-053F-4E1B-B7E5-A9E11AAB741B}" presName="rootComposite" presStyleCnt="0"/>
      <dgm:spPr/>
    </dgm:pt>
    <dgm:pt modelId="{0216ECEB-2058-4DFC-A805-CD698AA33DB7}" type="pres">
      <dgm:prSet presAssocID="{35252E41-053F-4E1B-B7E5-A9E11AAB741B}" presName="rootText" presStyleLbl="node2" presStyleIdx="1" presStyleCnt="2" custLinFactNeighborX="5112" custLinFactNeighborY="0">
        <dgm:presLayoutVars>
          <dgm:chPref val="3"/>
        </dgm:presLayoutVars>
      </dgm:prSet>
      <dgm:spPr/>
    </dgm:pt>
    <dgm:pt modelId="{CC80F11E-4C66-4025-93AE-C9F6A36D4843}" type="pres">
      <dgm:prSet presAssocID="{35252E41-053F-4E1B-B7E5-A9E11AAB741B}" presName="rootConnector" presStyleLbl="node2" presStyleIdx="1" presStyleCnt="2"/>
      <dgm:spPr/>
    </dgm:pt>
    <dgm:pt modelId="{C1C4F29E-213B-4DFC-8635-7D4E4A14788A}" type="pres">
      <dgm:prSet presAssocID="{35252E41-053F-4E1B-B7E5-A9E11AAB741B}" presName="hierChild4" presStyleCnt="0"/>
      <dgm:spPr/>
    </dgm:pt>
    <dgm:pt modelId="{72A99E54-4938-450E-AF8B-3F49FA98F0AF}" type="pres">
      <dgm:prSet presAssocID="{EF86DFF3-BA8B-4876-BC95-EA22E9694540}" presName="Name37" presStyleLbl="parChTrans1D3" presStyleIdx="1" presStyleCnt="2"/>
      <dgm:spPr/>
    </dgm:pt>
    <dgm:pt modelId="{801094DD-C257-4B09-9C8D-7E4A692097E8}" type="pres">
      <dgm:prSet presAssocID="{780CA89D-5EC9-467C-9FD9-5CFE68274A4F}" presName="hierRoot2" presStyleCnt="0">
        <dgm:presLayoutVars>
          <dgm:hierBranch val="init"/>
        </dgm:presLayoutVars>
      </dgm:prSet>
      <dgm:spPr/>
    </dgm:pt>
    <dgm:pt modelId="{D5CD02EC-AEEE-4761-B6FE-6EA340922BA5}" type="pres">
      <dgm:prSet presAssocID="{780CA89D-5EC9-467C-9FD9-5CFE68274A4F}" presName="rootComposite" presStyleCnt="0"/>
      <dgm:spPr/>
    </dgm:pt>
    <dgm:pt modelId="{9D9BE2A6-9AB1-45EF-93FA-D8DD0BEEC27B}" type="pres">
      <dgm:prSet presAssocID="{780CA89D-5EC9-467C-9FD9-5CFE68274A4F}" presName="rootText" presStyleLbl="node3" presStyleIdx="1" presStyleCnt="2" custLinFactNeighborX="4575" custLinFactNeighborY="-9397">
        <dgm:presLayoutVars>
          <dgm:chPref val="3"/>
        </dgm:presLayoutVars>
      </dgm:prSet>
      <dgm:spPr/>
    </dgm:pt>
    <dgm:pt modelId="{4A72153E-BDC7-44DD-8696-9F322B302522}" type="pres">
      <dgm:prSet presAssocID="{780CA89D-5EC9-467C-9FD9-5CFE68274A4F}" presName="rootConnector" presStyleLbl="node3" presStyleIdx="1" presStyleCnt="2"/>
      <dgm:spPr/>
    </dgm:pt>
    <dgm:pt modelId="{2152A700-BAA7-458C-BC80-E23A0DDC164A}" type="pres">
      <dgm:prSet presAssocID="{780CA89D-5EC9-467C-9FD9-5CFE68274A4F}" presName="hierChild4" presStyleCnt="0"/>
      <dgm:spPr/>
    </dgm:pt>
    <dgm:pt modelId="{196F18A1-C4C8-40FC-BBA8-73B86654E097}" type="pres">
      <dgm:prSet presAssocID="{780CA89D-5EC9-467C-9FD9-5CFE68274A4F}" presName="hierChild5" presStyleCnt="0"/>
      <dgm:spPr/>
    </dgm:pt>
    <dgm:pt modelId="{33206123-926F-4466-AE1F-2CE84C27F923}" type="pres">
      <dgm:prSet presAssocID="{35252E41-053F-4E1B-B7E5-A9E11AAB741B}" presName="hierChild5" presStyleCnt="0"/>
      <dgm:spPr/>
    </dgm:pt>
    <dgm:pt modelId="{D7F8C06B-2F0B-442A-969B-1FED5CE8E9B9}" type="pres">
      <dgm:prSet presAssocID="{E839F89E-6A68-4631-B736-9453EE4769D1}" presName="hierChild3" presStyleCnt="0"/>
      <dgm:spPr/>
    </dgm:pt>
  </dgm:ptLst>
  <dgm:cxnLst>
    <dgm:cxn modelId="{98D01C09-7B86-45C9-BFA4-5B8560C5C733}" type="presOf" srcId="{780CA89D-5EC9-467C-9FD9-5CFE68274A4F}" destId="{9D9BE2A6-9AB1-45EF-93FA-D8DD0BEEC27B}" srcOrd="0" destOrd="0" presId="urn:microsoft.com/office/officeart/2005/8/layout/orgChart1"/>
    <dgm:cxn modelId="{A1C87E0B-8D64-4607-9B8F-3C9C4FCC7BD7}" type="presOf" srcId="{C17A00A3-66D8-41BC-845B-553BC02D9C29}" destId="{77797CD2-6F85-44DF-818F-E374407828B0}" srcOrd="0" destOrd="0" presId="urn:microsoft.com/office/officeart/2005/8/layout/orgChart1"/>
    <dgm:cxn modelId="{A0819B11-009A-4982-BB34-D2A320AD767E}" type="presOf" srcId="{1CB8AA65-778C-495C-A6D5-28731C1521A5}" destId="{150790D8-52AE-45D5-9EF5-DC1EF46DCB0E}" srcOrd="1" destOrd="0" presId="urn:microsoft.com/office/officeart/2005/8/layout/orgChart1"/>
    <dgm:cxn modelId="{25B79B17-CCD8-4A91-8C33-A19C88DD356A}" type="presOf" srcId="{B883BEB7-6995-4C5D-B6FF-C4FAF95430BD}" destId="{882E685B-7163-4D2A-AB54-8A9770017C64}" srcOrd="1" destOrd="0" presId="urn:microsoft.com/office/officeart/2005/8/layout/orgChart1"/>
    <dgm:cxn modelId="{19F5E922-6929-4C45-A9B6-4A1820C928C7}" srcId="{E839F89E-6A68-4631-B736-9453EE4769D1}" destId="{35252E41-053F-4E1B-B7E5-A9E11AAB741B}" srcOrd="1" destOrd="0" parTransId="{46A2A43D-CC02-4767-B5D7-4A3C863665C4}" sibTransId="{0FFD6A8C-9B17-4250-85EF-7BADF5EBE326}"/>
    <dgm:cxn modelId="{EBEA082A-C3BD-4B1F-B7C5-F5BB1CDBF23F}" srcId="{B883BEB7-6995-4C5D-B6FF-C4FAF95430BD}" destId="{73861D4F-628F-4F7B-90EF-BE0F34E51E08}" srcOrd="0" destOrd="0" parTransId="{2C718EEE-A54B-4D42-8F71-9EA1A481AC9C}" sibTransId="{F4D08698-D164-49F3-A7F5-01652CE519A3}"/>
    <dgm:cxn modelId="{8995F02B-1344-407D-B430-9122D8B42A76}" srcId="{35252E41-053F-4E1B-B7E5-A9E11AAB741B}" destId="{780CA89D-5EC9-467C-9FD9-5CFE68274A4F}" srcOrd="0" destOrd="0" parTransId="{EF86DFF3-BA8B-4876-BC95-EA22E9694540}" sibTransId="{18E7E190-2239-4B0B-B845-7D117B775C61}"/>
    <dgm:cxn modelId="{9F4D5137-B0FC-4A3A-A57D-61EE0000BF60}" type="presOf" srcId="{E839F89E-6A68-4631-B736-9453EE4769D1}" destId="{E71235C3-C9DC-415C-AE51-496EF6A5AB37}" srcOrd="0" destOrd="0" presId="urn:microsoft.com/office/officeart/2005/8/layout/orgChart1"/>
    <dgm:cxn modelId="{10B0503E-A800-47F9-83C6-277E9A948EED}" type="presOf" srcId="{CBE6AF47-560B-454B-9133-39C67E067FAC}" destId="{D4E0A4A7-B186-43A9-96D2-0802ABEB0922}" srcOrd="1" destOrd="0" presId="urn:microsoft.com/office/officeart/2005/8/layout/orgChart1"/>
    <dgm:cxn modelId="{9786C45C-A18D-4D96-9B05-AD2EE4F1A63B}" type="presOf" srcId="{EF86DFF3-BA8B-4876-BC95-EA22E9694540}" destId="{72A99E54-4938-450E-AF8B-3F49FA98F0AF}" srcOrd="0" destOrd="0" presId="urn:microsoft.com/office/officeart/2005/8/layout/orgChart1"/>
    <dgm:cxn modelId="{ACBAEC42-DCA5-4387-A8DD-142707092C64}" srcId="{CBE6AF47-560B-454B-9133-39C67E067FAC}" destId="{B883BEB7-6995-4C5D-B6FF-C4FAF95430BD}" srcOrd="1" destOrd="0" parTransId="{37C7A6B8-E457-4A51-A89A-9D0A249FE4E3}" sibTransId="{7334ED4B-40D1-4A92-8A17-66F84103B7EE}"/>
    <dgm:cxn modelId="{3A668667-0F5B-4B81-9FBB-3C5A5F12FC64}" type="presOf" srcId="{37C7A6B8-E457-4A51-A89A-9D0A249FE4E3}" destId="{7DEE786F-2F11-4A22-9A07-0EE48D19B06C}" srcOrd="0" destOrd="0" presId="urn:microsoft.com/office/officeart/2005/8/layout/orgChart1"/>
    <dgm:cxn modelId="{7D165A6D-0D9D-4383-898C-9D86C4AFAEBE}" type="presOf" srcId="{2C718EEE-A54B-4D42-8F71-9EA1A481AC9C}" destId="{2060069F-10BB-465F-8F8A-78618B801452}" srcOrd="0" destOrd="0" presId="urn:microsoft.com/office/officeart/2005/8/layout/orgChart1"/>
    <dgm:cxn modelId="{EF4D8977-1A48-40AD-9152-924A83098742}" type="presOf" srcId="{46A2A43D-CC02-4767-B5D7-4A3C863665C4}" destId="{7D43EF76-5812-4B79-8181-D1C0A73A845A}" srcOrd="0" destOrd="0" presId="urn:microsoft.com/office/officeart/2005/8/layout/orgChart1"/>
    <dgm:cxn modelId="{42BF117B-3878-422F-8A08-A07F499349BE}" type="presOf" srcId="{B4291CF4-D83D-4624-9985-C2D4E3D6CEEA}" destId="{ADCD704D-AA14-4432-850A-F4B0F6DC15B5}" srcOrd="0" destOrd="0" presId="urn:microsoft.com/office/officeart/2005/8/layout/orgChart1"/>
    <dgm:cxn modelId="{C763877F-C45F-46AD-8D6C-D6D1CCC6CE38}" type="presOf" srcId="{B883BEB7-6995-4C5D-B6FF-C4FAF95430BD}" destId="{AEF80D6A-0C9E-44C6-8EE9-6E46F2B3E96F}" srcOrd="0" destOrd="0" presId="urn:microsoft.com/office/officeart/2005/8/layout/orgChart1"/>
    <dgm:cxn modelId="{3D755284-4C92-4AA9-882E-0599377FF0E5}" type="presOf" srcId="{5F866CA9-BE88-460A-A643-BBCE8869B6F2}" destId="{CD26119A-5C23-44ED-ABAE-425EC2432680}" srcOrd="1" destOrd="0" presId="urn:microsoft.com/office/officeart/2005/8/layout/orgChart1"/>
    <dgm:cxn modelId="{36404A8E-53EB-45D9-A000-FF587E7FA9D1}" type="presOf" srcId="{808F3A5A-0A32-4EE8-B836-50BC35E98A1D}" destId="{B31C15D5-55E0-48C5-BEDE-2962913F7A45}" srcOrd="0" destOrd="0" presId="urn:microsoft.com/office/officeart/2005/8/layout/orgChart1"/>
    <dgm:cxn modelId="{51F9BB90-C9FC-4900-A6B0-C96724D6E55B}" type="presOf" srcId="{808F3A5A-0A32-4EE8-B836-50BC35E98A1D}" destId="{08F13559-3375-415C-BB32-6467417E069B}" srcOrd="1" destOrd="0" presId="urn:microsoft.com/office/officeart/2005/8/layout/orgChart1"/>
    <dgm:cxn modelId="{4EBD6296-FB39-4CD3-BC8D-69E4A36CC679}" type="presOf" srcId="{1B66EDC6-8398-455D-91B4-BBCF8D9009D2}" destId="{EC919CA1-B7CD-4680-8CD6-CBAC3B931A86}" srcOrd="0" destOrd="0" presId="urn:microsoft.com/office/officeart/2005/8/layout/orgChart1"/>
    <dgm:cxn modelId="{B2C1519A-CC8F-4178-BE52-443ECBC1CD90}" srcId="{2C196F84-2531-4B8E-B357-8BE5F73E9616}" destId="{E839F89E-6A68-4631-B736-9453EE4769D1}" srcOrd="0" destOrd="0" parTransId="{F338A3C2-FDCB-4631-996F-50B505FF3BD1}" sibTransId="{527E353B-374A-445C-86F5-2A09C82DD09D}"/>
    <dgm:cxn modelId="{6A2ACCA7-5F43-40A8-831C-D769D8CA0BED}" type="presOf" srcId="{E839F89E-6A68-4631-B736-9453EE4769D1}" destId="{6FFA884C-2C8B-4B63-A0B1-3A5375031FFA}" srcOrd="1" destOrd="0" presId="urn:microsoft.com/office/officeart/2005/8/layout/orgChart1"/>
    <dgm:cxn modelId="{64E198A9-2CAA-4AB8-9977-E4C8F84B1F27}" srcId="{CBE6AF47-560B-454B-9133-39C67E067FAC}" destId="{1CB8AA65-778C-495C-A6D5-28731C1521A5}" srcOrd="0" destOrd="0" parTransId="{B4291CF4-D83D-4624-9985-C2D4E3D6CEEA}" sibTransId="{6543E334-15AE-405D-823B-DF6F216EF90A}"/>
    <dgm:cxn modelId="{79CEF4AD-C7ED-47F0-B2E8-844F9A4D593D}" srcId="{5F866CA9-BE88-460A-A643-BBCE8869B6F2}" destId="{CBE6AF47-560B-454B-9133-39C67E067FAC}" srcOrd="0" destOrd="0" parTransId="{C17A00A3-66D8-41BC-845B-553BC02D9C29}" sibTransId="{F198F1CD-D293-4DCA-B54C-10E9E50995C4}"/>
    <dgm:cxn modelId="{0309CDAF-C44A-4ACC-A58E-22BACEF4B14F}" type="presOf" srcId="{2C196F84-2531-4B8E-B357-8BE5F73E9616}" destId="{54AC35D4-F518-4F07-9B79-6B40EFF9B9F2}" srcOrd="0" destOrd="0" presId="urn:microsoft.com/office/officeart/2005/8/layout/orgChart1"/>
    <dgm:cxn modelId="{7C717CB3-EA9B-465A-9430-A3F6E76AD847}" type="presOf" srcId="{1CB8AA65-778C-495C-A6D5-28731C1521A5}" destId="{4088D2CC-E166-4BBA-9615-F4C9591CE59C}" srcOrd="0" destOrd="0" presId="urn:microsoft.com/office/officeart/2005/8/layout/orgChart1"/>
    <dgm:cxn modelId="{53BC50B4-E05A-40D3-9347-7A131F2DEE27}" type="presOf" srcId="{35252E41-053F-4E1B-B7E5-A9E11AAB741B}" destId="{0216ECEB-2058-4DFC-A805-CD698AA33DB7}" srcOrd="0" destOrd="0" presId="urn:microsoft.com/office/officeart/2005/8/layout/orgChart1"/>
    <dgm:cxn modelId="{832648BE-9C9F-456D-8AA9-2474C6B499B1}" type="presOf" srcId="{B96136F1-FFA0-472C-AB9D-C0A88BD7C611}" destId="{9F978AC5-489F-4F9B-8ED8-8892AFA5BED9}" srcOrd="0" destOrd="0" presId="urn:microsoft.com/office/officeart/2005/8/layout/orgChart1"/>
    <dgm:cxn modelId="{57C08AC2-1C62-42C9-BED1-9EF3718C69E7}" type="presOf" srcId="{780CA89D-5EC9-467C-9FD9-5CFE68274A4F}" destId="{4A72153E-BDC7-44DD-8696-9F322B302522}" srcOrd="1" destOrd="0" presId="urn:microsoft.com/office/officeart/2005/8/layout/orgChart1"/>
    <dgm:cxn modelId="{6A67ADC2-7974-4AD1-85AF-F5E34F04A47E}" srcId="{1CB8AA65-778C-495C-A6D5-28731C1521A5}" destId="{808F3A5A-0A32-4EE8-B836-50BC35E98A1D}" srcOrd="0" destOrd="0" parTransId="{B96136F1-FFA0-472C-AB9D-C0A88BD7C611}" sibTransId="{B0A280C7-1B2C-4A48-8870-2D276F3AF607}"/>
    <dgm:cxn modelId="{E9AE7CD9-3CF7-4065-953C-A303B9CB8EEB}" type="presOf" srcId="{5F866CA9-BE88-460A-A643-BBCE8869B6F2}" destId="{7FD083F6-EB44-452A-8B1E-6D18A7860D4F}" srcOrd="0" destOrd="0" presId="urn:microsoft.com/office/officeart/2005/8/layout/orgChart1"/>
    <dgm:cxn modelId="{29876BDC-C33F-48D7-8D22-C1F332D5CB39}" srcId="{E839F89E-6A68-4631-B736-9453EE4769D1}" destId="{5F866CA9-BE88-460A-A643-BBCE8869B6F2}" srcOrd="0" destOrd="0" parTransId="{1B66EDC6-8398-455D-91B4-BBCF8D9009D2}" sibTransId="{160B6F0D-78FC-4466-9B32-89ABB93E272E}"/>
    <dgm:cxn modelId="{D19645E2-1D9D-447F-9A2E-E67B09FA029E}" type="presOf" srcId="{35252E41-053F-4E1B-B7E5-A9E11AAB741B}" destId="{CC80F11E-4C66-4025-93AE-C9F6A36D4843}" srcOrd="1" destOrd="0" presId="urn:microsoft.com/office/officeart/2005/8/layout/orgChart1"/>
    <dgm:cxn modelId="{9E5A28F3-9F84-4020-AB2F-FE89B0D3E181}" type="presOf" srcId="{73861D4F-628F-4F7B-90EF-BE0F34E51E08}" destId="{B92C99EC-06CE-473A-85BA-38253EF66ED1}" srcOrd="0" destOrd="0" presId="urn:microsoft.com/office/officeart/2005/8/layout/orgChart1"/>
    <dgm:cxn modelId="{BFB49BF4-4D86-4B92-B1B7-ECAD2A25440D}" type="presOf" srcId="{CBE6AF47-560B-454B-9133-39C67E067FAC}" destId="{36894486-69D3-4B92-881B-0D4A47DB7281}" srcOrd="0" destOrd="0" presId="urn:microsoft.com/office/officeart/2005/8/layout/orgChart1"/>
    <dgm:cxn modelId="{8579B1FE-832A-480F-B26C-694623BCA19E}" type="presOf" srcId="{73861D4F-628F-4F7B-90EF-BE0F34E51E08}" destId="{F57B7185-1CCC-4543-A04B-65BBA14E4258}" srcOrd="1" destOrd="0" presId="urn:microsoft.com/office/officeart/2005/8/layout/orgChart1"/>
    <dgm:cxn modelId="{FD539BFD-2223-4BBA-B7FA-BD66006C3DF9}" type="presParOf" srcId="{54AC35D4-F518-4F07-9B79-6B40EFF9B9F2}" destId="{E3C3CEB9-0ABD-4D76-870F-26C0768F9CD8}" srcOrd="0" destOrd="0" presId="urn:microsoft.com/office/officeart/2005/8/layout/orgChart1"/>
    <dgm:cxn modelId="{208D6FD5-D887-4142-AC0B-D5343178CFA4}" type="presParOf" srcId="{E3C3CEB9-0ABD-4D76-870F-26C0768F9CD8}" destId="{C9170070-85B1-42EC-B1B9-7BD0514A1808}" srcOrd="0" destOrd="0" presId="urn:microsoft.com/office/officeart/2005/8/layout/orgChart1"/>
    <dgm:cxn modelId="{1AB7F25B-BA18-41EE-B04F-FFD9347B4ABE}" type="presParOf" srcId="{C9170070-85B1-42EC-B1B9-7BD0514A1808}" destId="{E71235C3-C9DC-415C-AE51-496EF6A5AB37}" srcOrd="0" destOrd="0" presId="urn:microsoft.com/office/officeart/2005/8/layout/orgChart1"/>
    <dgm:cxn modelId="{B4B5781D-485C-41AF-B1B8-78CB2743EE13}" type="presParOf" srcId="{C9170070-85B1-42EC-B1B9-7BD0514A1808}" destId="{6FFA884C-2C8B-4B63-A0B1-3A5375031FFA}" srcOrd="1" destOrd="0" presId="urn:microsoft.com/office/officeart/2005/8/layout/orgChart1"/>
    <dgm:cxn modelId="{7B9E5CA2-C323-4DF5-BB93-0E5EDBC9D367}" type="presParOf" srcId="{E3C3CEB9-0ABD-4D76-870F-26C0768F9CD8}" destId="{7FC40B1F-1A84-470D-9E9A-183DABC4A8EC}" srcOrd="1" destOrd="0" presId="urn:microsoft.com/office/officeart/2005/8/layout/orgChart1"/>
    <dgm:cxn modelId="{068A679F-64B3-4F30-8E47-A46C635602ED}" type="presParOf" srcId="{7FC40B1F-1A84-470D-9E9A-183DABC4A8EC}" destId="{EC919CA1-B7CD-4680-8CD6-CBAC3B931A86}" srcOrd="0" destOrd="0" presId="urn:microsoft.com/office/officeart/2005/8/layout/orgChart1"/>
    <dgm:cxn modelId="{50DD4660-573F-4A15-8C2F-E25A3AF0BD39}" type="presParOf" srcId="{7FC40B1F-1A84-470D-9E9A-183DABC4A8EC}" destId="{A9FAEA08-1472-47D2-987E-7603BD1CC244}" srcOrd="1" destOrd="0" presId="urn:microsoft.com/office/officeart/2005/8/layout/orgChart1"/>
    <dgm:cxn modelId="{D5578943-36CF-4BAB-89AA-9C05C396F948}" type="presParOf" srcId="{A9FAEA08-1472-47D2-987E-7603BD1CC244}" destId="{9604CB6A-10BC-438B-B9CD-1CDBF2888256}" srcOrd="0" destOrd="0" presId="urn:microsoft.com/office/officeart/2005/8/layout/orgChart1"/>
    <dgm:cxn modelId="{C6642E2D-CB3C-40BA-840A-F72DFBA6649B}" type="presParOf" srcId="{9604CB6A-10BC-438B-B9CD-1CDBF2888256}" destId="{7FD083F6-EB44-452A-8B1E-6D18A7860D4F}" srcOrd="0" destOrd="0" presId="urn:microsoft.com/office/officeart/2005/8/layout/orgChart1"/>
    <dgm:cxn modelId="{CC256FD4-99BE-4E63-BB36-283A098A7B25}" type="presParOf" srcId="{9604CB6A-10BC-438B-B9CD-1CDBF2888256}" destId="{CD26119A-5C23-44ED-ABAE-425EC2432680}" srcOrd="1" destOrd="0" presId="urn:microsoft.com/office/officeart/2005/8/layout/orgChart1"/>
    <dgm:cxn modelId="{6F81184E-FBDF-4950-B3E1-47E08650B044}" type="presParOf" srcId="{A9FAEA08-1472-47D2-987E-7603BD1CC244}" destId="{4F4509A3-E6EC-4C0D-A53B-782EF9133ECF}" srcOrd="1" destOrd="0" presId="urn:microsoft.com/office/officeart/2005/8/layout/orgChart1"/>
    <dgm:cxn modelId="{024BDC19-3A97-4908-ADC8-029AD6386F34}" type="presParOf" srcId="{4F4509A3-E6EC-4C0D-A53B-782EF9133ECF}" destId="{77797CD2-6F85-44DF-818F-E374407828B0}" srcOrd="0" destOrd="0" presId="urn:microsoft.com/office/officeart/2005/8/layout/orgChart1"/>
    <dgm:cxn modelId="{CDB07B92-EEB7-42E0-BB63-01481ED58BFB}" type="presParOf" srcId="{4F4509A3-E6EC-4C0D-A53B-782EF9133ECF}" destId="{477509DD-A357-4A66-922C-5F3FF97AC552}" srcOrd="1" destOrd="0" presId="urn:microsoft.com/office/officeart/2005/8/layout/orgChart1"/>
    <dgm:cxn modelId="{5CB18C71-E741-4745-ADDB-270BDE32EF66}" type="presParOf" srcId="{477509DD-A357-4A66-922C-5F3FF97AC552}" destId="{3314AB3A-A396-43B2-B11F-F0ECADE24933}" srcOrd="0" destOrd="0" presId="urn:microsoft.com/office/officeart/2005/8/layout/orgChart1"/>
    <dgm:cxn modelId="{5F2F6D98-A56E-4C3A-8EFF-36AEB072EA6A}" type="presParOf" srcId="{3314AB3A-A396-43B2-B11F-F0ECADE24933}" destId="{36894486-69D3-4B92-881B-0D4A47DB7281}" srcOrd="0" destOrd="0" presId="urn:microsoft.com/office/officeart/2005/8/layout/orgChart1"/>
    <dgm:cxn modelId="{06D88A9E-1576-4DE3-82F2-E34615419B30}" type="presParOf" srcId="{3314AB3A-A396-43B2-B11F-F0ECADE24933}" destId="{D4E0A4A7-B186-43A9-96D2-0802ABEB0922}" srcOrd="1" destOrd="0" presId="urn:microsoft.com/office/officeart/2005/8/layout/orgChart1"/>
    <dgm:cxn modelId="{8A8CE78C-E667-42A6-83C4-EC61C94D3EB5}" type="presParOf" srcId="{477509DD-A357-4A66-922C-5F3FF97AC552}" destId="{3D9B3B16-16A4-4A34-A7D1-4E2FC50B9D8B}" srcOrd="1" destOrd="0" presId="urn:microsoft.com/office/officeart/2005/8/layout/orgChart1"/>
    <dgm:cxn modelId="{0C2FCCE8-42C1-4A1A-A2D5-232AF6CB0B4E}" type="presParOf" srcId="{3D9B3B16-16A4-4A34-A7D1-4E2FC50B9D8B}" destId="{ADCD704D-AA14-4432-850A-F4B0F6DC15B5}" srcOrd="0" destOrd="0" presId="urn:microsoft.com/office/officeart/2005/8/layout/orgChart1"/>
    <dgm:cxn modelId="{D0A734D2-B04A-42B7-9133-A5194CF16BD8}" type="presParOf" srcId="{3D9B3B16-16A4-4A34-A7D1-4E2FC50B9D8B}" destId="{B3AAC14A-9BC2-4208-B2CE-46C3288FAC4B}" srcOrd="1" destOrd="0" presId="urn:microsoft.com/office/officeart/2005/8/layout/orgChart1"/>
    <dgm:cxn modelId="{80747174-4A16-4EFA-B29E-90A40AE9A8E6}" type="presParOf" srcId="{B3AAC14A-9BC2-4208-B2CE-46C3288FAC4B}" destId="{4DF0D957-35F2-4A3C-84FC-0E7CE1D8C6FF}" srcOrd="0" destOrd="0" presId="urn:microsoft.com/office/officeart/2005/8/layout/orgChart1"/>
    <dgm:cxn modelId="{CF6D2645-BC78-4DB5-808E-55BF3B13A21B}" type="presParOf" srcId="{4DF0D957-35F2-4A3C-84FC-0E7CE1D8C6FF}" destId="{4088D2CC-E166-4BBA-9615-F4C9591CE59C}" srcOrd="0" destOrd="0" presId="urn:microsoft.com/office/officeart/2005/8/layout/orgChart1"/>
    <dgm:cxn modelId="{8287406A-9BF4-4692-956A-7FD7F087E3D6}" type="presParOf" srcId="{4DF0D957-35F2-4A3C-84FC-0E7CE1D8C6FF}" destId="{150790D8-52AE-45D5-9EF5-DC1EF46DCB0E}" srcOrd="1" destOrd="0" presId="urn:microsoft.com/office/officeart/2005/8/layout/orgChart1"/>
    <dgm:cxn modelId="{0F812457-95DF-4A4A-BF37-701A026A8EB8}" type="presParOf" srcId="{B3AAC14A-9BC2-4208-B2CE-46C3288FAC4B}" destId="{D1188A20-0A73-4354-9D34-46FC9F82834F}" srcOrd="1" destOrd="0" presId="urn:microsoft.com/office/officeart/2005/8/layout/orgChart1"/>
    <dgm:cxn modelId="{718EDBE3-6D6B-4CD3-AB37-0D807B5F5CE2}" type="presParOf" srcId="{D1188A20-0A73-4354-9D34-46FC9F82834F}" destId="{9F978AC5-489F-4F9B-8ED8-8892AFA5BED9}" srcOrd="0" destOrd="0" presId="urn:microsoft.com/office/officeart/2005/8/layout/orgChart1"/>
    <dgm:cxn modelId="{A0FDFC39-59DF-4B75-A89E-5FC58F672ED8}" type="presParOf" srcId="{D1188A20-0A73-4354-9D34-46FC9F82834F}" destId="{EAAF317E-D17B-4C35-9AC2-8C5AA5394EF7}" srcOrd="1" destOrd="0" presId="urn:microsoft.com/office/officeart/2005/8/layout/orgChart1"/>
    <dgm:cxn modelId="{8E697C96-5DD5-4A45-AB5B-1C1CF60D8DE1}" type="presParOf" srcId="{EAAF317E-D17B-4C35-9AC2-8C5AA5394EF7}" destId="{16CA90DA-5715-4569-BAD8-E692E6ADDF7D}" srcOrd="0" destOrd="0" presId="urn:microsoft.com/office/officeart/2005/8/layout/orgChart1"/>
    <dgm:cxn modelId="{2DDCBFBE-B543-4674-A899-1406B588C6D7}" type="presParOf" srcId="{16CA90DA-5715-4569-BAD8-E692E6ADDF7D}" destId="{B31C15D5-55E0-48C5-BEDE-2962913F7A45}" srcOrd="0" destOrd="0" presId="urn:microsoft.com/office/officeart/2005/8/layout/orgChart1"/>
    <dgm:cxn modelId="{CEB69B43-CF14-4111-BC10-6A6A686F2A48}" type="presParOf" srcId="{16CA90DA-5715-4569-BAD8-E692E6ADDF7D}" destId="{08F13559-3375-415C-BB32-6467417E069B}" srcOrd="1" destOrd="0" presId="urn:microsoft.com/office/officeart/2005/8/layout/orgChart1"/>
    <dgm:cxn modelId="{2DCD9F76-3059-497D-A506-F9486C6972DE}" type="presParOf" srcId="{EAAF317E-D17B-4C35-9AC2-8C5AA5394EF7}" destId="{1B43F397-8DF6-4BC0-8375-3667A9D2D7F3}" srcOrd="1" destOrd="0" presId="urn:microsoft.com/office/officeart/2005/8/layout/orgChart1"/>
    <dgm:cxn modelId="{F75E4131-EC72-468B-A0E2-AD0CFD9F4B9B}" type="presParOf" srcId="{EAAF317E-D17B-4C35-9AC2-8C5AA5394EF7}" destId="{5E4C72BB-DA27-469D-B289-F49391407A7A}" srcOrd="2" destOrd="0" presId="urn:microsoft.com/office/officeart/2005/8/layout/orgChart1"/>
    <dgm:cxn modelId="{C04B67EF-76D3-4D73-A372-399152B55726}" type="presParOf" srcId="{B3AAC14A-9BC2-4208-B2CE-46C3288FAC4B}" destId="{294C4744-E9AB-4C36-8B7B-2DFE53F4AC5D}" srcOrd="2" destOrd="0" presId="urn:microsoft.com/office/officeart/2005/8/layout/orgChart1"/>
    <dgm:cxn modelId="{4D60BE6C-759F-4CC5-AD1D-425C76C6BA15}" type="presParOf" srcId="{3D9B3B16-16A4-4A34-A7D1-4E2FC50B9D8B}" destId="{7DEE786F-2F11-4A22-9A07-0EE48D19B06C}" srcOrd="2" destOrd="0" presId="urn:microsoft.com/office/officeart/2005/8/layout/orgChart1"/>
    <dgm:cxn modelId="{92157074-EAAB-49AE-A0B0-377C36220AE6}" type="presParOf" srcId="{3D9B3B16-16A4-4A34-A7D1-4E2FC50B9D8B}" destId="{D01B9FFF-1854-4911-A178-DE1542E82BE6}" srcOrd="3" destOrd="0" presId="urn:microsoft.com/office/officeart/2005/8/layout/orgChart1"/>
    <dgm:cxn modelId="{B1B14440-48FF-42D9-B65E-506A50E5F944}" type="presParOf" srcId="{D01B9FFF-1854-4911-A178-DE1542E82BE6}" destId="{05EF308E-AC9C-4B23-BA3C-91221B1C8336}" srcOrd="0" destOrd="0" presId="urn:microsoft.com/office/officeart/2005/8/layout/orgChart1"/>
    <dgm:cxn modelId="{6645D88F-B9E9-4E3D-AAF3-A354D07F3A2E}" type="presParOf" srcId="{05EF308E-AC9C-4B23-BA3C-91221B1C8336}" destId="{AEF80D6A-0C9E-44C6-8EE9-6E46F2B3E96F}" srcOrd="0" destOrd="0" presId="urn:microsoft.com/office/officeart/2005/8/layout/orgChart1"/>
    <dgm:cxn modelId="{792892C9-4043-4EC8-9602-D98A397125FF}" type="presParOf" srcId="{05EF308E-AC9C-4B23-BA3C-91221B1C8336}" destId="{882E685B-7163-4D2A-AB54-8A9770017C64}" srcOrd="1" destOrd="0" presId="urn:microsoft.com/office/officeart/2005/8/layout/orgChart1"/>
    <dgm:cxn modelId="{3ED97360-E2C1-45A6-A0AE-64CDC6950F9D}" type="presParOf" srcId="{D01B9FFF-1854-4911-A178-DE1542E82BE6}" destId="{08DB8AF2-7013-47A6-B50E-E0907A5084F3}" srcOrd="1" destOrd="0" presId="urn:microsoft.com/office/officeart/2005/8/layout/orgChart1"/>
    <dgm:cxn modelId="{C160B15F-5132-42C8-8492-5DB7182FA6A8}" type="presParOf" srcId="{08DB8AF2-7013-47A6-B50E-E0907A5084F3}" destId="{2060069F-10BB-465F-8F8A-78618B801452}" srcOrd="0" destOrd="0" presId="urn:microsoft.com/office/officeart/2005/8/layout/orgChart1"/>
    <dgm:cxn modelId="{D6502791-E53A-4424-A27F-08CC1AF9A55E}" type="presParOf" srcId="{08DB8AF2-7013-47A6-B50E-E0907A5084F3}" destId="{CE873340-49EA-4517-90BE-4389BE2AC418}" srcOrd="1" destOrd="0" presId="urn:microsoft.com/office/officeart/2005/8/layout/orgChart1"/>
    <dgm:cxn modelId="{3380433E-BA73-4260-AE66-B6A5D86AF047}" type="presParOf" srcId="{CE873340-49EA-4517-90BE-4389BE2AC418}" destId="{4A5BA2F1-84D1-40DE-A5BD-3AF24B8F21B2}" srcOrd="0" destOrd="0" presId="urn:microsoft.com/office/officeart/2005/8/layout/orgChart1"/>
    <dgm:cxn modelId="{D65F49BC-1FD5-47FE-A897-38BAB631C9D9}" type="presParOf" srcId="{4A5BA2F1-84D1-40DE-A5BD-3AF24B8F21B2}" destId="{B92C99EC-06CE-473A-85BA-38253EF66ED1}" srcOrd="0" destOrd="0" presId="urn:microsoft.com/office/officeart/2005/8/layout/orgChart1"/>
    <dgm:cxn modelId="{70E87B31-1AAD-4CBF-AF4D-3A78ACAE8F41}" type="presParOf" srcId="{4A5BA2F1-84D1-40DE-A5BD-3AF24B8F21B2}" destId="{F57B7185-1CCC-4543-A04B-65BBA14E4258}" srcOrd="1" destOrd="0" presId="urn:microsoft.com/office/officeart/2005/8/layout/orgChart1"/>
    <dgm:cxn modelId="{0AD3D413-94CA-4744-B656-D0073824F625}" type="presParOf" srcId="{CE873340-49EA-4517-90BE-4389BE2AC418}" destId="{53232BB7-12F3-480D-93F0-196A526962DF}" srcOrd="1" destOrd="0" presId="urn:microsoft.com/office/officeart/2005/8/layout/orgChart1"/>
    <dgm:cxn modelId="{D3B66E68-537D-4C2D-9821-767960FE4612}" type="presParOf" srcId="{CE873340-49EA-4517-90BE-4389BE2AC418}" destId="{99CDDE03-1FB2-40C6-B597-7D261D97F9AE}" srcOrd="2" destOrd="0" presId="urn:microsoft.com/office/officeart/2005/8/layout/orgChart1"/>
    <dgm:cxn modelId="{7884AE06-7528-4F08-8028-DA72D40B4D40}" type="presParOf" srcId="{D01B9FFF-1854-4911-A178-DE1542E82BE6}" destId="{193535C5-9AF7-47AA-A4AB-F1296FAB1045}" srcOrd="2" destOrd="0" presId="urn:microsoft.com/office/officeart/2005/8/layout/orgChart1"/>
    <dgm:cxn modelId="{35D744AC-053E-4D46-A840-DFAC3316BDAD}" type="presParOf" srcId="{477509DD-A357-4A66-922C-5F3FF97AC552}" destId="{97A3D269-3320-486F-8213-3C0F41EB1FBD}" srcOrd="2" destOrd="0" presId="urn:microsoft.com/office/officeart/2005/8/layout/orgChart1"/>
    <dgm:cxn modelId="{B1153BF3-F31B-43EB-A333-5B28A465D0E0}" type="presParOf" srcId="{A9FAEA08-1472-47D2-987E-7603BD1CC244}" destId="{376C1664-1ACF-4C7A-9030-C37A592E9DEB}" srcOrd="2" destOrd="0" presId="urn:microsoft.com/office/officeart/2005/8/layout/orgChart1"/>
    <dgm:cxn modelId="{A685F8EF-C1A0-4A11-87AC-4CE3C16CE5AC}" type="presParOf" srcId="{7FC40B1F-1A84-470D-9E9A-183DABC4A8EC}" destId="{7D43EF76-5812-4B79-8181-D1C0A73A845A}" srcOrd="2" destOrd="0" presId="urn:microsoft.com/office/officeart/2005/8/layout/orgChart1"/>
    <dgm:cxn modelId="{1CEAB7D1-0820-4449-8FE4-ECC7E0857DD1}" type="presParOf" srcId="{7FC40B1F-1A84-470D-9E9A-183DABC4A8EC}" destId="{061EA593-6838-4B9C-B901-8DCB04EA6F60}" srcOrd="3" destOrd="0" presId="urn:microsoft.com/office/officeart/2005/8/layout/orgChart1"/>
    <dgm:cxn modelId="{ED362FBB-271A-44FA-924B-00FC9E1AA7DA}" type="presParOf" srcId="{061EA593-6838-4B9C-B901-8DCB04EA6F60}" destId="{1DACEF5C-D881-4782-B24A-1463C2CAB217}" srcOrd="0" destOrd="0" presId="urn:microsoft.com/office/officeart/2005/8/layout/orgChart1"/>
    <dgm:cxn modelId="{94A5B7D3-C6F6-4623-9B0D-F657B753B6F8}" type="presParOf" srcId="{1DACEF5C-D881-4782-B24A-1463C2CAB217}" destId="{0216ECEB-2058-4DFC-A805-CD698AA33DB7}" srcOrd="0" destOrd="0" presId="urn:microsoft.com/office/officeart/2005/8/layout/orgChart1"/>
    <dgm:cxn modelId="{1298D011-4BE9-4C36-AB15-A546C7257C90}" type="presParOf" srcId="{1DACEF5C-D881-4782-B24A-1463C2CAB217}" destId="{CC80F11E-4C66-4025-93AE-C9F6A36D4843}" srcOrd="1" destOrd="0" presId="urn:microsoft.com/office/officeart/2005/8/layout/orgChart1"/>
    <dgm:cxn modelId="{3A2DEECE-A99E-4BBE-8BFB-C3F63F04CC70}" type="presParOf" srcId="{061EA593-6838-4B9C-B901-8DCB04EA6F60}" destId="{C1C4F29E-213B-4DFC-8635-7D4E4A14788A}" srcOrd="1" destOrd="0" presId="urn:microsoft.com/office/officeart/2005/8/layout/orgChart1"/>
    <dgm:cxn modelId="{7AF67B46-564C-423E-B041-B2BEAF556B8F}" type="presParOf" srcId="{C1C4F29E-213B-4DFC-8635-7D4E4A14788A}" destId="{72A99E54-4938-450E-AF8B-3F49FA98F0AF}" srcOrd="0" destOrd="0" presId="urn:microsoft.com/office/officeart/2005/8/layout/orgChart1"/>
    <dgm:cxn modelId="{1B19739E-F78F-4603-8DBA-3535C7480C9E}" type="presParOf" srcId="{C1C4F29E-213B-4DFC-8635-7D4E4A14788A}" destId="{801094DD-C257-4B09-9C8D-7E4A692097E8}" srcOrd="1" destOrd="0" presId="urn:microsoft.com/office/officeart/2005/8/layout/orgChart1"/>
    <dgm:cxn modelId="{BD636FA6-7D87-47C7-9E77-24209EAC9179}" type="presParOf" srcId="{801094DD-C257-4B09-9C8D-7E4A692097E8}" destId="{D5CD02EC-AEEE-4761-B6FE-6EA340922BA5}" srcOrd="0" destOrd="0" presId="urn:microsoft.com/office/officeart/2005/8/layout/orgChart1"/>
    <dgm:cxn modelId="{B96C60D6-B114-4794-9C74-07E6ADBD9AB6}" type="presParOf" srcId="{D5CD02EC-AEEE-4761-B6FE-6EA340922BA5}" destId="{9D9BE2A6-9AB1-45EF-93FA-D8DD0BEEC27B}" srcOrd="0" destOrd="0" presId="urn:microsoft.com/office/officeart/2005/8/layout/orgChart1"/>
    <dgm:cxn modelId="{86D99F52-4671-43F6-9F89-C523DAC0533A}" type="presParOf" srcId="{D5CD02EC-AEEE-4761-B6FE-6EA340922BA5}" destId="{4A72153E-BDC7-44DD-8696-9F322B302522}" srcOrd="1" destOrd="0" presId="urn:microsoft.com/office/officeart/2005/8/layout/orgChart1"/>
    <dgm:cxn modelId="{B018C87F-C6E6-4B84-A917-89F3BD408D0B}" type="presParOf" srcId="{801094DD-C257-4B09-9C8D-7E4A692097E8}" destId="{2152A700-BAA7-458C-BC80-E23A0DDC164A}" srcOrd="1" destOrd="0" presId="urn:microsoft.com/office/officeart/2005/8/layout/orgChart1"/>
    <dgm:cxn modelId="{6D3F8229-B831-482F-B95A-E89632BE173D}" type="presParOf" srcId="{801094DD-C257-4B09-9C8D-7E4A692097E8}" destId="{196F18A1-C4C8-40FC-BBA8-73B86654E097}" srcOrd="2" destOrd="0" presId="urn:microsoft.com/office/officeart/2005/8/layout/orgChart1"/>
    <dgm:cxn modelId="{6CB03FE0-B16B-4109-B2E4-AACA008463C1}" type="presParOf" srcId="{061EA593-6838-4B9C-B901-8DCB04EA6F60}" destId="{33206123-926F-4466-AE1F-2CE84C27F923}" srcOrd="2" destOrd="0" presId="urn:microsoft.com/office/officeart/2005/8/layout/orgChart1"/>
    <dgm:cxn modelId="{9B4217CA-A150-4EAB-B6E5-58C79913E3CE}" type="presParOf" srcId="{E3C3CEB9-0ABD-4D76-870F-26C0768F9CD8}" destId="{D7F8C06B-2F0B-442A-969B-1FED5CE8E9B9}"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FE622-ECA0-464D-8D52-F1F4CD2550F4}">
      <dsp:nvSpPr>
        <dsp:cNvPr id="0" name=""/>
        <dsp:cNvSpPr/>
      </dsp:nvSpPr>
      <dsp:spPr>
        <a:xfrm>
          <a:off x="5692127" y="1587351"/>
          <a:ext cx="196756" cy="1534701"/>
        </a:xfrm>
        <a:custGeom>
          <a:avLst/>
          <a:gdLst/>
          <a:ahLst/>
          <a:cxnLst/>
          <a:rect l="0" t="0" r="0" b="0"/>
          <a:pathLst>
            <a:path>
              <a:moveTo>
                <a:pt x="0" y="0"/>
              </a:moveTo>
              <a:lnTo>
                <a:pt x="0" y="1534701"/>
              </a:lnTo>
              <a:lnTo>
                <a:pt x="196756" y="1534701"/>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CE3B95-236B-4A9E-BADF-01318166EE39}">
      <dsp:nvSpPr>
        <dsp:cNvPr id="0" name=""/>
        <dsp:cNvSpPr/>
      </dsp:nvSpPr>
      <dsp:spPr>
        <a:xfrm>
          <a:off x="5692127" y="1587351"/>
          <a:ext cx="200442" cy="585206"/>
        </a:xfrm>
        <a:custGeom>
          <a:avLst/>
          <a:gdLst/>
          <a:ahLst/>
          <a:cxnLst/>
          <a:rect l="0" t="0" r="0" b="0"/>
          <a:pathLst>
            <a:path>
              <a:moveTo>
                <a:pt x="0" y="0"/>
              </a:moveTo>
              <a:lnTo>
                <a:pt x="0" y="585206"/>
              </a:lnTo>
              <a:lnTo>
                <a:pt x="200442" y="58520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6DB224-D193-485F-9E54-397D801EBF4F}">
      <dsp:nvSpPr>
        <dsp:cNvPr id="0" name=""/>
        <dsp:cNvSpPr/>
      </dsp:nvSpPr>
      <dsp:spPr>
        <a:xfrm>
          <a:off x="5241318" y="655855"/>
          <a:ext cx="975492" cy="275641"/>
        </a:xfrm>
        <a:custGeom>
          <a:avLst/>
          <a:gdLst/>
          <a:ahLst/>
          <a:cxnLst/>
          <a:rect l="0" t="0" r="0" b="0"/>
          <a:pathLst>
            <a:path>
              <a:moveTo>
                <a:pt x="0" y="0"/>
              </a:moveTo>
              <a:lnTo>
                <a:pt x="0" y="137911"/>
              </a:lnTo>
              <a:lnTo>
                <a:pt x="975492" y="137911"/>
              </a:lnTo>
              <a:lnTo>
                <a:pt x="975492" y="2756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C0E8C1-4A4C-490A-94DA-15A93263A59E}">
      <dsp:nvSpPr>
        <dsp:cNvPr id="0" name=""/>
        <dsp:cNvSpPr/>
      </dsp:nvSpPr>
      <dsp:spPr>
        <a:xfrm>
          <a:off x="4225339" y="3453463"/>
          <a:ext cx="91440" cy="1416522"/>
        </a:xfrm>
        <a:custGeom>
          <a:avLst/>
          <a:gdLst/>
          <a:ahLst/>
          <a:cxnLst/>
          <a:rect l="0" t="0" r="0" b="0"/>
          <a:pathLst>
            <a:path>
              <a:moveTo>
                <a:pt x="45720" y="0"/>
              </a:moveTo>
              <a:lnTo>
                <a:pt x="45720" y="1416522"/>
              </a:lnTo>
              <a:lnTo>
                <a:pt x="81424" y="141652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EB0A61-E43D-40E5-90BA-8A0E0F4E515F}">
      <dsp:nvSpPr>
        <dsp:cNvPr id="0" name=""/>
        <dsp:cNvSpPr/>
      </dsp:nvSpPr>
      <dsp:spPr>
        <a:xfrm>
          <a:off x="4203984" y="3453463"/>
          <a:ext cx="91440" cy="591522"/>
        </a:xfrm>
        <a:custGeom>
          <a:avLst/>
          <a:gdLst/>
          <a:ahLst/>
          <a:cxnLst/>
          <a:rect l="0" t="0" r="0" b="0"/>
          <a:pathLst>
            <a:path>
              <a:moveTo>
                <a:pt x="67074" y="0"/>
              </a:moveTo>
              <a:lnTo>
                <a:pt x="45720" y="59152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9999156-6B6C-4411-BEF2-9640DA6CEA18}">
      <dsp:nvSpPr>
        <dsp:cNvPr id="0" name=""/>
        <dsp:cNvSpPr/>
      </dsp:nvSpPr>
      <dsp:spPr>
        <a:xfrm>
          <a:off x="4749905" y="2535430"/>
          <a:ext cx="91440" cy="262178"/>
        </a:xfrm>
        <a:custGeom>
          <a:avLst/>
          <a:gdLst/>
          <a:ahLst/>
          <a:cxnLst/>
          <a:rect l="0" t="0" r="0" b="0"/>
          <a:pathLst>
            <a:path>
              <a:moveTo>
                <a:pt x="45720" y="0"/>
              </a:moveTo>
              <a:lnTo>
                <a:pt x="45720" y="124448"/>
              </a:lnTo>
              <a:lnTo>
                <a:pt x="45838" y="124448"/>
              </a:lnTo>
              <a:lnTo>
                <a:pt x="45838" y="26217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29D75B-FCA4-46FD-A7C7-BD6C6380070B}">
      <dsp:nvSpPr>
        <dsp:cNvPr id="0" name=""/>
        <dsp:cNvSpPr/>
      </dsp:nvSpPr>
      <dsp:spPr>
        <a:xfrm>
          <a:off x="4163984" y="1587351"/>
          <a:ext cx="631641" cy="292222"/>
        </a:xfrm>
        <a:custGeom>
          <a:avLst/>
          <a:gdLst/>
          <a:ahLst/>
          <a:cxnLst/>
          <a:rect l="0" t="0" r="0" b="0"/>
          <a:pathLst>
            <a:path>
              <a:moveTo>
                <a:pt x="0" y="0"/>
              </a:moveTo>
              <a:lnTo>
                <a:pt x="0" y="154493"/>
              </a:lnTo>
              <a:lnTo>
                <a:pt x="631641" y="154493"/>
              </a:lnTo>
              <a:lnTo>
                <a:pt x="631641" y="29222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72757D-B856-4EDF-90C9-402B6798796C}">
      <dsp:nvSpPr>
        <dsp:cNvPr id="0" name=""/>
        <dsp:cNvSpPr/>
      </dsp:nvSpPr>
      <dsp:spPr>
        <a:xfrm>
          <a:off x="2546724" y="3453463"/>
          <a:ext cx="185620" cy="1455782"/>
        </a:xfrm>
        <a:custGeom>
          <a:avLst/>
          <a:gdLst/>
          <a:ahLst/>
          <a:cxnLst/>
          <a:rect l="0" t="0" r="0" b="0"/>
          <a:pathLst>
            <a:path>
              <a:moveTo>
                <a:pt x="0" y="0"/>
              </a:moveTo>
              <a:lnTo>
                <a:pt x="0" y="1455782"/>
              </a:lnTo>
              <a:lnTo>
                <a:pt x="185620" y="145578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CFC66C-4531-4CF3-A2C1-F0686F240B13}">
      <dsp:nvSpPr>
        <dsp:cNvPr id="0" name=""/>
        <dsp:cNvSpPr/>
      </dsp:nvSpPr>
      <dsp:spPr>
        <a:xfrm>
          <a:off x="2546724" y="3453463"/>
          <a:ext cx="185633" cy="583140"/>
        </a:xfrm>
        <a:custGeom>
          <a:avLst/>
          <a:gdLst/>
          <a:ahLst/>
          <a:cxnLst/>
          <a:rect l="0" t="0" r="0" b="0"/>
          <a:pathLst>
            <a:path>
              <a:moveTo>
                <a:pt x="0" y="0"/>
              </a:moveTo>
              <a:lnTo>
                <a:pt x="0" y="583140"/>
              </a:lnTo>
              <a:lnTo>
                <a:pt x="185633" y="58314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2C4DF5-2648-435F-9BCF-47C8EAEE683D}">
      <dsp:nvSpPr>
        <dsp:cNvPr id="0" name=""/>
        <dsp:cNvSpPr/>
      </dsp:nvSpPr>
      <dsp:spPr>
        <a:xfrm>
          <a:off x="3021005" y="2535430"/>
          <a:ext cx="91440" cy="262178"/>
        </a:xfrm>
        <a:custGeom>
          <a:avLst/>
          <a:gdLst/>
          <a:ahLst/>
          <a:cxnLst/>
          <a:rect l="0" t="0" r="0" b="0"/>
          <a:pathLst>
            <a:path>
              <a:moveTo>
                <a:pt x="45720" y="0"/>
              </a:moveTo>
              <a:lnTo>
                <a:pt x="45720" y="124448"/>
              </a:lnTo>
              <a:lnTo>
                <a:pt x="50402" y="124448"/>
              </a:lnTo>
              <a:lnTo>
                <a:pt x="50402" y="26217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3921F2-72B4-4370-ABD2-9494C6D4E98B}">
      <dsp:nvSpPr>
        <dsp:cNvPr id="0" name=""/>
        <dsp:cNvSpPr/>
      </dsp:nvSpPr>
      <dsp:spPr>
        <a:xfrm>
          <a:off x="3066725" y="1587351"/>
          <a:ext cx="1097258" cy="292222"/>
        </a:xfrm>
        <a:custGeom>
          <a:avLst/>
          <a:gdLst/>
          <a:ahLst/>
          <a:cxnLst/>
          <a:rect l="0" t="0" r="0" b="0"/>
          <a:pathLst>
            <a:path>
              <a:moveTo>
                <a:pt x="1097258" y="0"/>
              </a:moveTo>
              <a:lnTo>
                <a:pt x="1097258" y="154493"/>
              </a:lnTo>
              <a:lnTo>
                <a:pt x="0" y="154493"/>
              </a:lnTo>
              <a:lnTo>
                <a:pt x="0" y="29222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95CC77-D3EF-41C0-9791-DB1898DEB7BE}">
      <dsp:nvSpPr>
        <dsp:cNvPr id="0" name=""/>
        <dsp:cNvSpPr/>
      </dsp:nvSpPr>
      <dsp:spPr>
        <a:xfrm>
          <a:off x="4163984" y="655855"/>
          <a:ext cx="1077334" cy="275641"/>
        </a:xfrm>
        <a:custGeom>
          <a:avLst/>
          <a:gdLst/>
          <a:ahLst/>
          <a:cxnLst/>
          <a:rect l="0" t="0" r="0" b="0"/>
          <a:pathLst>
            <a:path>
              <a:moveTo>
                <a:pt x="1077334" y="0"/>
              </a:moveTo>
              <a:lnTo>
                <a:pt x="1077334" y="137911"/>
              </a:lnTo>
              <a:lnTo>
                <a:pt x="0" y="137911"/>
              </a:lnTo>
              <a:lnTo>
                <a:pt x="0" y="27564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918573-64B8-41EA-9686-9B48BC6C76DE}">
      <dsp:nvSpPr>
        <dsp:cNvPr id="0" name=""/>
        <dsp:cNvSpPr/>
      </dsp:nvSpPr>
      <dsp:spPr>
        <a:xfrm>
          <a:off x="3706440" y="0"/>
          <a:ext cx="3069756" cy="655855"/>
        </a:xfrm>
        <a:prstGeom prst="rect">
          <a:avLst/>
        </a:prstGeom>
        <a:solidFill>
          <a:schemeClr val="accent2">
            <a:lumMod val="60000"/>
            <a:lumOff val="4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Previously COVID (+)</a:t>
          </a:r>
        </a:p>
        <a:p>
          <a:pPr marL="0" lvl="0" indent="0" algn="ctr" defTabSz="711200">
            <a:lnSpc>
              <a:spcPct val="90000"/>
            </a:lnSpc>
            <a:spcBef>
              <a:spcPct val="0"/>
            </a:spcBef>
            <a:spcAft>
              <a:spcPct val="35000"/>
            </a:spcAft>
            <a:buNone/>
          </a:pPr>
          <a:r>
            <a:rPr lang="en-US" sz="1400" kern="1200" dirty="0">
              <a:solidFill>
                <a:schemeClr val="tx1"/>
              </a:solidFill>
            </a:rPr>
            <a:t>Repeat testing </a:t>
          </a:r>
          <a:r>
            <a:rPr lang="en-US" sz="1400" b="1" kern="1200" dirty="0">
              <a:solidFill>
                <a:schemeClr val="tx1"/>
              </a:solidFill>
            </a:rPr>
            <a:t>NOT</a:t>
          </a:r>
          <a:r>
            <a:rPr lang="en-US" sz="1400" kern="1200" dirty="0">
              <a:solidFill>
                <a:schemeClr val="tx1"/>
              </a:solidFill>
            </a:rPr>
            <a:t> indicated </a:t>
          </a:r>
          <a:r>
            <a:rPr lang="en-US" sz="1400" b="1" kern="1200" dirty="0">
              <a:solidFill>
                <a:schemeClr val="tx1"/>
              </a:solidFill>
            </a:rPr>
            <a:t>if diagnosis was within prior 90 days</a:t>
          </a:r>
        </a:p>
      </dsp:txBody>
      <dsp:txXfrm>
        <a:off x="3706440" y="0"/>
        <a:ext cx="3069756" cy="655855"/>
      </dsp:txXfrm>
    </dsp:sp>
    <dsp:sp modelId="{AA1A1C1A-A83C-4D38-A7B2-84E678646EA9}">
      <dsp:nvSpPr>
        <dsp:cNvPr id="0" name=""/>
        <dsp:cNvSpPr/>
      </dsp:nvSpPr>
      <dsp:spPr>
        <a:xfrm>
          <a:off x="3508129" y="931496"/>
          <a:ext cx="1311710" cy="655855"/>
        </a:xfrm>
        <a:prstGeom prst="rect">
          <a:avLst/>
        </a:prstGeom>
        <a:solidFill>
          <a:schemeClr val="accent2">
            <a:lumMod val="60000"/>
            <a:lumOff val="4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Patient treated for COVID-19 as an INPATIENT</a:t>
          </a:r>
        </a:p>
      </dsp:txBody>
      <dsp:txXfrm>
        <a:off x="3508129" y="931496"/>
        <a:ext cx="1311710" cy="655855"/>
      </dsp:txXfrm>
    </dsp:sp>
    <dsp:sp modelId="{5E07A3C4-A024-4897-B327-B91E2D5DD8D0}">
      <dsp:nvSpPr>
        <dsp:cNvPr id="0" name=""/>
        <dsp:cNvSpPr/>
      </dsp:nvSpPr>
      <dsp:spPr>
        <a:xfrm>
          <a:off x="2410870" y="1879574"/>
          <a:ext cx="1311710" cy="655855"/>
        </a:xfrm>
        <a:prstGeom prst="rect">
          <a:avLst/>
        </a:prstGeom>
        <a:solidFill>
          <a:schemeClr val="accent6">
            <a:lumMod val="40000"/>
            <a:lumOff val="6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mn-lt"/>
            </a:rPr>
            <a:t>&gt;20 days from 1</a:t>
          </a:r>
          <a:r>
            <a:rPr lang="en-US" sz="1000" b="1" kern="1200" baseline="30000" dirty="0">
              <a:solidFill>
                <a:schemeClr val="tx1"/>
              </a:solidFill>
              <a:latin typeface="+mn-lt"/>
            </a:rPr>
            <a:t>st</a:t>
          </a:r>
          <a:r>
            <a:rPr lang="en-US" sz="1000" b="1" kern="1200" dirty="0">
              <a:solidFill>
                <a:schemeClr val="tx1"/>
              </a:solidFill>
              <a:latin typeface="+mn-lt"/>
            </a:rPr>
            <a:t> (+) </a:t>
          </a:r>
          <a:r>
            <a:rPr lang="en-US" sz="1000" kern="1200" dirty="0">
              <a:solidFill>
                <a:schemeClr val="tx1"/>
              </a:solidFill>
              <a:latin typeface="+mn-lt"/>
            </a:rPr>
            <a:t>with resp. improvement AND 24hrs</a:t>
          </a:r>
          <a:r>
            <a:rPr lang="en-US" sz="1000" kern="1200" dirty="0">
              <a:solidFill>
                <a:schemeClr val="tx1"/>
              </a:solidFill>
              <a:latin typeface="+mn-lt"/>
              <a:cs typeface="Times New Roman" panose="02020603050405020304" pitchFamily="18" charset="0"/>
            </a:rPr>
            <a:t> afebrile w/o antipyretics</a:t>
          </a:r>
          <a:endParaRPr lang="en-US" sz="1000" kern="1200" dirty="0">
            <a:solidFill>
              <a:schemeClr val="tx1"/>
            </a:solidFill>
            <a:latin typeface="+mn-lt"/>
          </a:endParaRPr>
        </a:p>
      </dsp:txBody>
      <dsp:txXfrm>
        <a:off x="2410870" y="1879574"/>
        <a:ext cx="1311710" cy="655855"/>
      </dsp:txXfrm>
    </dsp:sp>
    <dsp:sp modelId="{0FB3018B-F955-45FA-83C3-1ECDA0CB234F}">
      <dsp:nvSpPr>
        <dsp:cNvPr id="0" name=""/>
        <dsp:cNvSpPr/>
      </dsp:nvSpPr>
      <dsp:spPr>
        <a:xfrm>
          <a:off x="2415553" y="2797608"/>
          <a:ext cx="1311710" cy="655855"/>
        </a:xfrm>
        <a:prstGeom prst="rect">
          <a:avLst/>
        </a:prstGeom>
        <a:solidFill>
          <a:schemeClr val="accent6">
            <a:lumMod val="40000"/>
            <a:lumOff val="6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PROCEED-- Patient clinically resolved </a:t>
          </a:r>
        </a:p>
      </dsp:txBody>
      <dsp:txXfrm>
        <a:off x="2415553" y="2797608"/>
        <a:ext cx="1311710" cy="655855"/>
      </dsp:txXfrm>
    </dsp:sp>
    <dsp:sp modelId="{F18840E4-2641-46F3-B706-3161EFA06577}">
      <dsp:nvSpPr>
        <dsp:cNvPr id="0" name=""/>
        <dsp:cNvSpPr/>
      </dsp:nvSpPr>
      <dsp:spPr>
        <a:xfrm>
          <a:off x="2732357" y="3708676"/>
          <a:ext cx="1311710" cy="655855"/>
        </a:xfrm>
        <a:prstGeom prst="rect">
          <a:avLst/>
        </a:prstGeom>
        <a:solidFill>
          <a:schemeClr val="accent6">
            <a:lumMod val="40000"/>
            <a:lumOff val="6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Providers wear </a:t>
          </a:r>
          <a:r>
            <a:rPr lang="en-US" sz="1200" b="1" kern="1200" dirty="0">
              <a:solidFill>
                <a:schemeClr val="tx1"/>
              </a:solidFill>
            </a:rPr>
            <a:t>STANDARD PPE</a:t>
          </a:r>
        </a:p>
      </dsp:txBody>
      <dsp:txXfrm>
        <a:off x="2732357" y="3708676"/>
        <a:ext cx="1311710" cy="655855"/>
      </dsp:txXfrm>
    </dsp:sp>
    <dsp:sp modelId="{8F485EA4-63F4-4798-B6F7-0BC74F037036}">
      <dsp:nvSpPr>
        <dsp:cNvPr id="0" name=""/>
        <dsp:cNvSpPr/>
      </dsp:nvSpPr>
      <dsp:spPr>
        <a:xfrm>
          <a:off x="2732344" y="4581317"/>
          <a:ext cx="1311710" cy="655855"/>
        </a:xfrm>
        <a:prstGeom prst="rect">
          <a:avLst/>
        </a:prstGeom>
        <a:solidFill>
          <a:schemeClr val="accent6">
            <a:lumMod val="40000"/>
            <a:lumOff val="6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STANDARD</a:t>
          </a:r>
          <a:r>
            <a:rPr lang="en-US" sz="1200" kern="1200" dirty="0">
              <a:solidFill>
                <a:schemeClr val="tx1"/>
              </a:solidFill>
            </a:rPr>
            <a:t> cleaning (post procedure)</a:t>
          </a:r>
        </a:p>
      </dsp:txBody>
      <dsp:txXfrm>
        <a:off x="2732344" y="4581317"/>
        <a:ext cx="1311710" cy="655855"/>
      </dsp:txXfrm>
    </dsp:sp>
    <dsp:sp modelId="{CFEC1C96-166B-46F6-9EDA-692C3860F73A}">
      <dsp:nvSpPr>
        <dsp:cNvPr id="0" name=""/>
        <dsp:cNvSpPr/>
      </dsp:nvSpPr>
      <dsp:spPr>
        <a:xfrm>
          <a:off x="4139770" y="1879574"/>
          <a:ext cx="1311710" cy="655855"/>
        </a:xfrm>
        <a:prstGeom prst="rect">
          <a:avLst/>
        </a:prstGeom>
        <a:solidFill>
          <a:schemeClr val="accent1">
            <a:lumMod val="40000"/>
            <a:lumOff val="6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latin typeface="Calibri" panose="020F0502020204030204" pitchFamily="34" charset="0"/>
              <a:cs typeface="Calibri" panose="020F0502020204030204" pitchFamily="34" charset="0"/>
            </a:rPr>
            <a:t>≤20 days OR</a:t>
          </a:r>
          <a:r>
            <a:rPr lang="en-US" sz="1000" kern="1200" dirty="0">
              <a:solidFill>
                <a:schemeClr val="tx1"/>
              </a:solidFill>
              <a:latin typeface="Calibri" panose="020F0502020204030204" pitchFamily="34" charset="0"/>
              <a:cs typeface="Calibri" panose="020F0502020204030204" pitchFamily="34" charset="0"/>
            </a:rPr>
            <a:t> &gt;20 days from 1st (+) w/o resp. improvement and/or still febrile</a:t>
          </a:r>
        </a:p>
      </dsp:txBody>
      <dsp:txXfrm>
        <a:off x="4139770" y="1879574"/>
        <a:ext cx="1311710" cy="655855"/>
      </dsp:txXfrm>
    </dsp:sp>
    <dsp:sp modelId="{F974B19D-CA3A-4AEB-B7A4-78C4B2085982}">
      <dsp:nvSpPr>
        <dsp:cNvPr id="0" name=""/>
        <dsp:cNvSpPr/>
      </dsp:nvSpPr>
      <dsp:spPr>
        <a:xfrm>
          <a:off x="4139888" y="2797608"/>
          <a:ext cx="1311710" cy="655855"/>
        </a:xfrm>
        <a:prstGeom prst="rect">
          <a:avLst/>
        </a:prstGeom>
        <a:solidFill>
          <a:schemeClr val="tx2">
            <a:lumMod val="40000"/>
            <a:lumOff val="6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Weigh risks and benefits; pt still infectious</a:t>
          </a:r>
        </a:p>
      </dsp:txBody>
      <dsp:txXfrm>
        <a:off x="4139888" y="2797608"/>
        <a:ext cx="1311710" cy="655855"/>
      </dsp:txXfrm>
    </dsp:sp>
    <dsp:sp modelId="{6F8AB314-52A9-4CC8-9224-2899BDB44335}">
      <dsp:nvSpPr>
        <dsp:cNvPr id="0" name=""/>
        <dsp:cNvSpPr/>
      </dsp:nvSpPr>
      <dsp:spPr>
        <a:xfrm>
          <a:off x="4249704" y="3717058"/>
          <a:ext cx="1311710" cy="655855"/>
        </a:xfrm>
        <a:prstGeom prst="rect">
          <a:avLst/>
        </a:prstGeom>
        <a:solidFill>
          <a:schemeClr val="tx2">
            <a:lumMod val="40000"/>
            <a:lumOff val="6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If proceeds: Providers wear </a:t>
          </a:r>
          <a:r>
            <a:rPr lang="en-US" sz="1200" b="1" kern="1200" dirty="0">
              <a:solidFill>
                <a:schemeClr val="tx1"/>
              </a:solidFill>
            </a:rPr>
            <a:t>ENHANCED PPE</a:t>
          </a:r>
        </a:p>
      </dsp:txBody>
      <dsp:txXfrm>
        <a:off x="4249704" y="3717058"/>
        <a:ext cx="1311710" cy="655855"/>
      </dsp:txXfrm>
    </dsp:sp>
    <dsp:sp modelId="{09E15A0E-A7C7-42CA-A65E-11118F1A8A13}">
      <dsp:nvSpPr>
        <dsp:cNvPr id="0" name=""/>
        <dsp:cNvSpPr/>
      </dsp:nvSpPr>
      <dsp:spPr>
        <a:xfrm>
          <a:off x="4306764" y="4542058"/>
          <a:ext cx="1311710" cy="655855"/>
        </a:xfrm>
        <a:prstGeom prst="rect">
          <a:avLst/>
        </a:prstGeom>
        <a:solidFill>
          <a:schemeClr val="tx2">
            <a:lumMod val="40000"/>
            <a:lumOff val="6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TERMINAL</a:t>
          </a:r>
          <a:r>
            <a:rPr lang="en-US" sz="1200" kern="1200" dirty="0">
              <a:solidFill>
                <a:schemeClr val="tx1"/>
              </a:solidFill>
            </a:rPr>
            <a:t> Cleaning (post procedure)</a:t>
          </a:r>
        </a:p>
      </dsp:txBody>
      <dsp:txXfrm>
        <a:off x="4306764" y="4542058"/>
        <a:ext cx="1311710" cy="655855"/>
      </dsp:txXfrm>
    </dsp:sp>
    <dsp:sp modelId="{AD80AA6E-6988-411D-9354-FC2541B7F536}">
      <dsp:nvSpPr>
        <dsp:cNvPr id="0" name=""/>
        <dsp:cNvSpPr/>
      </dsp:nvSpPr>
      <dsp:spPr>
        <a:xfrm>
          <a:off x="5560956" y="931496"/>
          <a:ext cx="1311710" cy="655855"/>
        </a:xfrm>
        <a:prstGeom prst="rect">
          <a:avLst/>
        </a:prstGeom>
        <a:solidFill>
          <a:schemeClr val="accent4">
            <a:lumMod val="60000"/>
            <a:lumOff val="4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Patient treated for COVID-19  as an OUTPATIENT</a:t>
          </a:r>
        </a:p>
      </dsp:txBody>
      <dsp:txXfrm>
        <a:off x="5560956" y="931496"/>
        <a:ext cx="1311710" cy="655855"/>
      </dsp:txXfrm>
    </dsp:sp>
    <dsp:sp modelId="{0065110E-90E5-4340-97E8-3F7922371EAE}">
      <dsp:nvSpPr>
        <dsp:cNvPr id="0" name=""/>
        <dsp:cNvSpPr/>
      </dsp:nvSpPr>
      <dsp:spPr>
        <a:xfrm>
          <a:off x="5892569" y="1844630"/>
          <a:ext cx="1311710" cy="655855"/>
        </a:xfrm>
        <a:prstGeom prst="rect">
          <a:avLst/>
        </a:prstGeom>
        <a:solidFill>
          <a:schemeClr val="accent4">
            <a:lumMod val="60000"/>
            <a:lumOff val="4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PROCEED if </a:t>
          </a:r>
          <a:r>
            <a:rPr lang="en-US" sz="1000" b="1" kern="1200" dirty="0">
              <a:solidFill>
                <a:schemeClr val="tx1"/>
              </a:solidFill>
            </a:rPr>
            <a:t>&gt;10 days from 1</a:t>
          </a:r>
          <a:r>
            <a:rPr lang="en-US" sz="1000" b="1" kern="1200" baseline="30000" dirty="0">
              <a:solidFill>
                <a:schemeClr val="tx1"/>
              </a:solidFill>
            </a:rPr>
            <a:t>st</a:t>
          </a:r>
          <a:r>
            <a:rPr lang="en-US" sz="1000" b="1" kern="1200" dirty="0">
              <a:solidFill>
                <a:schemeClr val="tx1"/>
              </a:solidFill>
            </a:rPr>
            <a:t> (+) AND</a:t>
          </a:r>
          <a:r>
            <a:rPr lang="en-US" sz="1000" kern="1200" dirty="0">
              <a:solidFill>
                <a:schemeClr val="tx1"/>
              </a:solidFill>
              <a:latin typeface="+mn-lt"/>
            </a:rPr>
            <a:t> resp. improvement AND 24hrs</a:t>
          </a:r>
          <a:r>
            <a:rPr lang="en-US" sz="1000" kern="1200" dirty="0">
              <a:solidFill>
                <a:schemeClr val="tx1"/>
              </a:solidFill>
              <a:latin typeface="+mn-lt"/>
              <a:cs typeface="Times New Roman" panose="02020603050405020304" pitchFamily="18" charset="0"/>
            </a:rPr>
            <a:t> afebrile w/o antipyretics</a:t>
          </a:r>
          <a:endParaRPr lang="en-US" sz="1000" kern="1200" dirty="0">
            <a:solidFill>
              <a:schemeClr val="tx1"/>
            </a:solidFill>
          </a:endParaRPr>
        </a:p>
      </dsp:txBody>
      <dsp:txXfrm>
        <a:off x="5892569" y="1844630"/>
        <a:ext cx="1311710" cy="655855"/>
      </dsp:txXfrm>
    </dsp:sp>
    <dsp:sp modelId="{6C6C6ED2-82C0-4F97-9F8F-D2135959938F}">
      <dsp:nvSpPr>
        <dsp:cNvPr id="0" name=""/>
        <dsp:cNvSpPr/>
      </dsp:nvSpPr>
      <dsp:spPr>
        <a:xfrm>
          <a:off x="5888883" y="2794125"/>
          <a:ext cx="1311710" cy="655855"/>
        </a:xfrm>
        <a:prstGeom prst="rect">
          <a:avLst/>
        </a:prstGeom>
        <a:solidFill>
          <a:schemeClr val="accent4">
            <a:lumMod val="60000"/>
            <a:lumOff val="4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If </a:t>
          </a:r>
          <a:r>
            <a:rPr lang="en-US" sz="1000" b="1" kern="1200" dirty="0">
              <a:solidFill>
                <a:schemeClr val="tx1"/>
              </a:solidFill>
              <a:latin typeface="Calibri" panose="020F0502020204030204" pitchFamily="34" charset="0"/>
              <a:cs typeface="Calibri" panose="020F0502020204030204" pitchFamily="34" charset="0"/>
            </a:rPr>
            <a:t>≤ 10 days </a:t>
          </a:r>
          <a:r>
            <a:rPr lang="en-US" sz="1000" b="0" kern="1200" dirty="0">
              <a:solidFill>
                <a:schemeClr val="tx1"/>
              </a:solidFill>
              <a:latin typeface="Calibri" panose="020F0502020204030204" pitchFamily="34" charset="0"/>
              <a:cs typeface="Calibri" panose="020F0502020204030204" pitchFamily="34" charset="0"/>
            </a:rPr>
            <a:t>or without resp. improvement and afebrile, weigh risks/benefits</a:t>
          </a:r>
          <a:endParaRPr lang="en-US" sz="1000" b="0" kern="1200" dirty="0">
            <a:solidFill>
              <a:schemeClr val="tx1"/>
            </a:solidFill>
          </a:endParaRPr>
        </a:p>
      </dsp:txBody>
      <dsp:txXfrm>
        <a:off x="5888883" y="2794125"/>
        <a:ext cx="1311710" cy="6558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99E54-4938-450E-AF8B-3F49FA98F0AF}">
      <dsp:nvSpPr>
        <dsp:cNvPr id="0" name=""/>
        <dsp:cNvSpPr/>
      </dsp:nvSpPr>
      <dsp:spPr>
        <a:xfrm>
          <a:off x="3597278" y="1779909"/>
          <a:ext cx="212454" cy="606699"/>
        </a:xfrm>
        <a:custGeom>
          <a:avLst/>
          <a:gdLst/>
          <a:ahLst/>
          <a:cxnLst/>
          <a:rect l="0" t="0" r="0" b="0"/>
          <a:pathLst>
            <a:path>
              <a:moveTo>
                <a:pt x="0" y="0"/>
              </a:moveTo>
              <a:lnTo>
                <a:pt x="0" y="606699"/>
              </a:lnTo>
              <a:lnTo>
                <a:pt x="212454" y="6066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43EF76-5812-4B79-8181-D1C0A73A845A}">
      <dsp:nvSpPr>
        <dsp:cNvPr id="0" name=""/>
        <dsp:cNvSpPr/>
      </dsp:nvSpPr>
      <dsp:spPr>
        <a:xfrm>
          <a:off x="3326183" y="735865"/>
          <a:ext cx="858676" cy="309567"/>
        </a:xfrm>
        <a:custGeom>
          <a:avLst/>
          <a:gdLst/>
          <a:ahLst/>
          <a:cxnLst/>
          <a:rect l="0" t="0" r="0" b="0"/>
          <a:pathLst>
            <a:path>
              <a:moveTo>
                <a:pt x="0" y="0"/>
              </a:moveTo>
              <a:lnTo>
                <a:pt x="0" y="155327"/>
              </a:lnTo>
              <a:lnTo>
                <a:pt x="858676" y="155327"/>
              </a:lnTo>
              <a:lnTo>
                <a:pt x="858676" y="3095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60069F-10BB-465F-8F8A-78618B801452}">
      <dsp:nvSpPr>
        <dsp:cNvPr id="0" name=""/>
        <dsp:cNvSpPr/>
      </dsp:nvSpPr>
      <dsp:spPr>
        <a:xfrm>
          <a:off x="2633468" y="3865822"/>
          <a:ext cx="220342" cy="675718"/>
        </a:xfrm>
        <a:custGeom>
          <a:avLst/>
          <a:gdLst/>
          <a:ahLst/>
          <a:cxnLst/>
          <a:rect l="0" t="0" r="0" b="0"/>
          <a:pathLst>
            <a:path>
              <a:moveTo>
                <a:pt x="0" y="0"/>
              </a:moveTo>
              <a:lnTo>
                <a:pt x="0" y="675718"/>
              </a:lnTo>
              <a:lnTo>
                <a:pt x="220342" y="6757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EE786F-2F11-4A22-9A07-0EE48D19B06C}">
      <dsp:nvSpPr>
        <dsp:cNvPr id="0" name=""/>
        <dsp:cNvSpPr/>
      </dsp:nvSpPr>
      <dsp:spPr>
        <a:xfrm>
          <a:off x="2407426" y="2811033"/>
          <a:ext cx="813623" cy="320312"/>
        </a:xfrm>
        <a:custGeom>
          <a:avLst/>
          <a:gdLst/>
          <a:ahLst/>
          <a:cxnLst/>
          <a:rect l="0" t="0" r="0" b="0"/>
          <a:pathLst>
            <a:path>
              <a:moveTo>
                <a:pt x="0" y="0"/>
              </a:moveTo>
              <a:lnTo>
                <a:pt x="0" y="166072"/>
              </a:lnTo>
              <a:lnTo>
                <a:pt x="813623" y="166072"/>
              </a:lnTo>
              <a:lnTo>
                <a:pt x="813623" y="320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978AC5-489F-4F9B-8ED8-8892AFA5BED9}">
      <dsp:nvSpPr>
        <dsp:cNvPr id="0" name=""/>
        <dsp:cNvSpPr/>
      </dsp:nvSpPr>
      <dsp:spPr>
        <a:xfrm>
          <a:off x="856035" y="3865822"/>
          <a:ext cx="220342" cy="675718"/>
        </a:xfrm>
        <a:custGeom>
          <a:avLst/>
          <a:gdLst/>
          <a:ahLst/>
          <a:cxnLst/>
          <a:rect l="0" t="0" r="0" b="0"/>
          <a:pathLst>
            <a:path>
              <a:moveTo>
                <a:pt x="0" y="0"/>
              </a:moveTo>
              <a:lnTo>
                <a:pt x="0" y="675718"/>
              </a:lnTo>
              <a:lnTo>
                <a:pt x="220342" y="6757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CD704D-AA14-4432-850A-F4B0F6DC15B5}">
      <dsp:nvSpPr>
        <dsp:cNvPr id="0" name=""/>
        <dsp:cNvSpPr/>
      </dsp:nvSpPr>
      <dsp:spPr>
        <a:xfrm>
          <a:off x="1443616" y="2811033"/>
          <a:ext cx="963809" cy="320312"/>
        </a:xfrm>
        <a:custGeom>
          <a:avLst/>
          <a:gdLst/>
          <a:ahLst/>
          <a:cxnLst/>
          <a:rect l="0" t="0" r="0" b="0"/>
          <a:pathLst>
            <a:path>
              <a:moveTo>
                <a:pt x="963809" y="0"/>
              </a:moveTo>
              <a:lnTo>
                <a:pt x="963809" y="166072"/>
              </a:lnTo>
              <a:lnTo>
                <a:pt x="0" y="166072"/>
              </a:lnTo>
              <a:lnTo>
                <a:pt x="0" y="3203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797CD2-6F85-44DF-818F-E374407828B0}">
      <dsp:nvSpPr>
        <dsp:cNvPr id="0" name=""/>
        <dsp:cNvSpPr/>
      </dsp:nvSpPr>
      <dsp:spPr>
        <a:xfrm>
          <a:off x="2361706" y="1778822"/>
          <a:ext cx="91440" cy="297734"/>
        </a:xfrm>
        <a:custGeom>
          <a:avLst/>
          <a:gdLst/>
          <a:ahLst/>
          <a:cxnLst/>
          <a:rect l="0" t="0" r="0" b="0"/>
          <a:pathLst>
            <a:path>
              <a:moveTo>
                <a:pt x="45734" y="0"/>
              </a:moveTo>
              <a:lnTo>
                <a:pt x="45734" y="143494"/>
              </a:lnTo>
              <a:lnTo>
                <a:pt x="45720" y="143494"/>
              </a:lnTo>
              <a:lnTo>
                <a:pt x="45720" y="2977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19CA1-B7CD-4680-8CD6-CBAC3B931A86}">
      <dsp:nvSpPr>
        <dsp:cNvPr id="0" name=""/>
        <dsp:cNvSpPr/>
      </dsp:nvSpPr>
      <dsp:spPr>
        <a:xfrm>
          <a:off x="2407441" y="735865"/>
          <a:ext cx="918742" cy="308480"/>
        </a:xfrm>
        <a:custGeom>
          <a:avLst/>
          <a:gdLst/>
          <a:ahLst/>
          <a:cxnLst/>
          <a:rect l="0" t="0" r="0" b="0"/>
          <a:pathLst>
            <a:path>
              <a:moveTo>
                <a:pt x="918742" y="0"/>
              </a:moveTo>
              <a:lnTo>
                <a:pt x="918742" y="154240"/>
              </a:lnTo>
              <a:lnTo>
                <a:pt x="0" y="154240"/>
              </a:lnTo>
              <a:lnTo>
                <a:pt x="0" y="3084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1235C3-C9DC-415C-AE51-496EF6A5AB37}">
      <dsp:nvSpPr>
        <dsp:cNvPr id="0" name=""/>
        <dsp:cNvSpPr/>
      </dsp:nvSpPr>
      <dsp:spPr>
        <a:xfrm>
          <a:off x="2591706" y="1388"/>
          <a:ext cx="1468953" cy="734476"/>
        </a:xfrm>
        <a:prstGeom prst="rect">
          <a:avLst/>
        </a:prstGeom>
        <a:solidFill>
          <a:schemeClr val="accent6">
            <a:lumMod val="60000"/>
            <a:lumOff val="4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tx1"/>
              </a:solidFill>
            </a:rPr>
            <a:t>Previously COVID (-) </a:t>
          </a:r>
          <a:r>
            <a:rPr lang="en-US" sz="1300" kern="1200" dirty="0">
              <a:solidFill>
                <a:schemeClr val="tx1"/>
              </a:solidFill>
            </a:rPr>
            <a:t>or Unknown</a:t>
          </a:r>
        </a:p>
      </dsp:txBody>
      <dsp:txXfrm>
        <a:off x="2591706" y="1388"/>
        <a:ext cx="1468953" cy="734476"/>
      </dsp:txXfrm>
    </dsp:sp>
    <dsp:sp modelId="{7FD083F6-EB44-452A-8B1E-6D18A7860D4F}">
      <dsp:nvSpPr>
        <dsp:cNvPr id="0" name=""/>
        <dsp:cNvSpPr/>
      </dsp:nvSpPr>
      <dsp:spPr>
        <a:xfrm>
          <a:off x="1672964" y="1044345"/>
          <a:ext cx="1468953" cy="734476"/>
        </a:xfrm>
        <a:prstGeom prst="rect">
          <a:avLst/>
        </a:prstGeom>
        <a:solidFill>
          <a:schemeClr val="accent4">
            <a:lumMod val="40000"/>
            <a:lumOff val="6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PROVIDER orders COVID-19 *</a:t>
          </a:r>
          <a:r>
            <a:rPr lang="en-US" sz="1300" b="1" kern="1200" dirty="0">
              <a:solidFill>
                <a:schemeClr val="tx1"/>
              </a:solidFill>
            </a:rPr>
            <a:t>PREPROCEDURE</a:t>
          </a:r>
          <a:r>
            <a:rPr lang="en-US" sz="1300" kern="1200" dirty="0">
              <a:solidFill>
                <a:schemeClr val="tx1"/>
              </a:solidFill>
            </a:rPr>
            <a:t> Lab</a:t>
          </a:r>
        </a:p>
      </dsp:txBody>
      <dsp:txXfrm>
        <a:off x="1672964" y="1044345"/>
        <a:ext cx="1468953" cy="734476"/>
      </dsp:txXfrm>
    </dsp:sp>
    <dsp:sp modelId="{36894486-69D3-4B92-881B-0D4A47DB7281}">
      <dsp:nvSpPr>
        <dsp:cNvPr id="0" name=""/>
        <dsp:cNvSpPr/>
      </dsp:nvSpPr>
      <dsp:spPr>
        <a:xfrm>
          <a:off x="1672949" y="2076556"/>
          <a:ext cx="1468953" cy="734476"/>
        </a:xfrm>
        <a:prstGeom prst="rect">
          <a:avLst/>
        </a:prstGeom>
        <a:solidFill>
          <a:schemeClr val="accent4">
            <a:lumMod val="40000"/>
            <a:lumOff val="6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PROVIDER reviews test result</a:t>
          </a:r>
        </a:p>
      </dsp:txBody>
      <dsp:txXfrm>
        <a:off x="1672949" y="2076556"/>
        <a:ext cx="1468953" cy="734476"/>
      </dsp:txXfrm>
    </dsp:sp>
    <dsp:sp modelId="{4088D2CC-E166-4BBA-9615-F4C9591CE59C}">
      <dsp:nvSpPr>
        <dsp:cNvPr id="0" name=""/>
        <dsp:cNvSpPr/>
      </dsp:nvSpPr>
      <dsp:spPr>
        <a:xfrm>
          <a:off x="709140" y="3131345"/>
          <a:ext cx="1468953" cy="734476"/>
        </a:xfrm>
        <a:prstGeom prst="rect">
          <a:avLst/>
        </a:prstGeom>
        <a:solidFill>
          <a:schemeClr val="accent4">
            <a:lumMod val="40000"/>
            <a:lumOff val="6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COVID-19 negative</a:t>
          </a:r>
        </a:p>
      </dsp:txBody>
      <dsp:txXfrm>
        <a:off x="709140" y="3131345"/>
        <a:ext cx="1468953" cy="734476"/>
      </dsp:txXfrm>
    </dsp:sp>
    <dsp:sp modelId="{B31C15D5-55E0-48C5-BEDE-2962913F7A45}">
      <dsp:nvSpPr>
        <dsp:cNvPr id="0" name=""/>
        <dsp:cNvSpPr/>
      </dsp:nvSpPr>
      <dsp:spPr>
        <a:xfrm>
          <a:off x="1076378" y="4174302"/>
          <a:ext cx="1468953" cy="734476"/>
        </a:xfrm>
        <a:prstGeom prst="rect">
          <a:avLst/>
        </a:prstGeom>
        <a:solidFill>
          <a:schemeClr val="accent4">
            <a:lumMod val="40000"/>
            <a:lumOff val="6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Proceed</a:t>
          </a:r>
        </a:p>
      </dsp:txBody>
      <dsp:txXfrm>
        <a:off x="1076378" y="4174302"/>
        <a:ext cx="1468953" cy="734476"/>
      </dsp:txXfrm>
    </dsp:sp>
    <dsp:sp modelId="{AEF80D6A-0C9E-44C6-8EE9-6E46F2B3E96F}">
      <dsp:nvSpPr>
        <dsp:cNvPr id="0" name=""/>
        <dsp:cNvSpPr/>
      </dsp:nvSpPr>
      <dsp:spPr>
        <a:xfrm>
          <a:off x="2486573" y="3131345"/>
          <a:ext cx="1468953" cy="734476"/>
        </a:xfrm>
        <a:prstGeom prst="rect">
          <a:avLst/>
        </a:prstGeom>
        <a:solidFill>
          <a:schemeClr val="accent2">
            <a:lumMod val="75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COVID-19 positive</a:t>
          </a:r>
        </a:p>
      </dsp:txBody>
      <dsp:txXfrm>
        <a:off x="2486573" y="3131345"/>
        <a:ext cx="1468953" cy="734476"/>
      </dsp:txXfrm>
    </dsp:sp>
    <dsp:sp modelId="{B92C99EC-06CE-473A-85BA-38253EF66ED1}">
      <dsp:nvSpPr>
        <dsp:cNvPr id="0" name=""/>
        <dsp:cNvSpPr/>
      </dsp:nvSpPr>
      <dsp:spPr>
        <a:xfrm>
          <a:off x="2853811" y="4174302"/>
          <a:ext cx="1468953" cy="734476"/>
        </a:xfrm>
        <a:prstGeom prst="rect">
          <a:avLst/>
        </a:prstGeom>
        <a:solidFill>
          <a:schemeClr val="accent2">
            <a:lumMod val="75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Proceed as indicated; reschedule non-urgent cases</a:t>
          </a:r>
        </a:p>
      </dsp:txBody>
      <dsp:txXfrm>
        <a:off x="2853811" y="4174302"/>
        <a:ext cx="1468953" cy="734476"/>
      </dsp:txXfrm>
    </dsp:sp>
    <dsp:sp modelId="{0216ECEB-2058-4DFC-A805-CD698AA33DB7}">
      <dsp:nvSpPr>
        <dsp:cNvPr id="0" name=""/>
        <dsp:cNvSpPr/>
      </dsp:nvSpPr>
      <dsp:spPr>
        <a:xfrm>
          <a:off x="3450383" y="1045432"/>
          <a:ext cx="1468953" cy="734476"/>
        </a:xfrm>
        <a:prstGeom prst="rect">
          <a:avLst/>
        </a:prstGeom>
        <a:solidFill>
          <a:schemeClr val="accent6">
            <a:lumMod val="60000"/>
            <a:lumOff val="4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0" kern="1200" dirty="0">
              <a:solidFill>
                <a:schemeClr val="tx1"/>
              </a:solidFill>
              <a:latin typeface="Calibri" panose="020F0502020204030204" pitchFamily="34" charset="0"/>
              <a:cs typeface="Calibri" panose="020F0502020204030204" pitchFamily="34" charset="0"/>
            </a:rPr>
            <a:t>MSA schedules patient into testing grid </a:t>
          </a:r>
          <a:r>
            <a:rPr lang="en-US" sz="1100" b="1" kern="1200" dirty="0">
              <a:solidFill>
                <a:schemeClr val="tx1"/>
              </a:solidFill>
              <a:latin typeface="Calibri" panose="020F0502020204030204" pitchFamily="34" charset="0"/>
              <a:cs typeface="Calibri" panose="020F0502020204030204" pitchFamily="34" charset="0"/>
            </a:rPr>
            <a:t>1-3 days </a:t>
          </a:r>
          <a:r>
            <a:rPr lang="en-US" sz="1100" b="0" kern="1200" dirty="0">
              <a:solidFill>
                <a:schemeClr val="tx1"/>
              </a:solidFill>
              <a:latin typeface="Calibri" panose="020F0502020204030204" pitchFamily="34" charset="0"/>
              <a:cs typeface="Calibri" panose="020F0502020204030204" pitchFamily="34" charset="0"/>
            </a:rPr>
            <a:t>prior to procedure**</a:t>
          </a:r>
          <a:endParaRPr lang="en-US" sz="1000" kern="1200" dirty="0">
            <a:solidFill>
              <a:schemeClr val="tx1"/>
            </a:solidFill>
          </a:endParaRPr>
        </a:p>
      </dsp:txBody>
      <dsp:txXfrm>
        <a:off x="3450383" y="1045432"/>
        <a:ext cx="1468953" cy="734476"/>
      </dsp:txXfrm>
    </dsp:sp>
    <dsp:sp modelId="{9D9BE2A6-9AB1-45EF-93FA-D8DD0BEEC27B}">
      <dsp:nvSpPr>
        <dsp:cNvPr id="0" name=""/>
        <dsp:cNvSpPr/>
      </dsp:nvSpPr>
      <dsp:spPr>
        <a:xfrm>
          <a:off x="3809733" y="2019370"/>
          <a:ext cx="1468953" cy="734476"/>
        </a:xfrm>
        <a:prstGeom prst="rect">
          <a:avLst/>
        </a:prstGeom>
        <a:solidFill>
          <a:schemeClr val="accent6">
            <a:lumMod val="60000"/>
            <a:lumOff val="40000"/>
          </a:schemeClr>
        </a:solidFill>
        <a:ln w="19050" cap="flat" cmpd="sng" algn="ctr">
          <a:solidFill>
            <a:schemeClr val="tx1"/>
          </a:solidFill>
          <a:prstDash val="solid"/>
          <a:miter lim="800000"/>
        </a:ln>
        <a:effectLst>
          <a:glow rad="63500">
            <a:schemeClr val="accent5">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(MSA schedules from procedure RTC/consult)</a:t>
          </a:r>
        </a:p>
      </dsp:txBody>
      <dsp:txXfrm>
        <a:off x="3809733" y="2019370"/>
        <a:ext cx="1468953" cy="73447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B016F-BC3D-4757-8356-69C535BE89E6}" type="datetimeFigureOut">
              <a:rPr lang="en-US" smtClean="0"/>
              <a:t>8/7/2020</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F5DA3-A33C-4D8E-BF8E-D37407AAA9F1}" type="slidenum">
              <a:rPr lang="en-US" smtClean="0"/>
              <a:t>‹#›</a:t>
            </a:fld>
            <a:endParaRPr lang="en-US"/>
          </a:p>
        </p:txBody>
      </p:sp>
    </p:spTree>
    <p:extLst>
      <p:ext uri="{BB962C8B-B14F-4D97-AF65-F5344CB8AC3E}">
        <p14:creationId xmlns:p14="http://schemas.microsoft.com/office/powerpoint/2010/main" val="148834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F261A0-A058-4F2B-9AF3-27FC20D902DE}" type="datetime1">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2634A-C347-E44E-81DB-69A788F3C842}" type="slidenum">
              <a:rPr lang="en-US" smtClean="0"/>
              <a:t>‹#›</a:t>
            </a:fld>
            <a:endParaRPr lang="en-US"/>
          </a:p>
        </p:txBody>
      </p:sp>
    </p:spTree>
    <p:extLst>
      <p:ext uri="{BB962C8B-B14F-4D97-AF65-F5344CB8AC3E}">
        <p14:creationId xmlns:p14="http://schemas.microsoft.com/office/powerpoint/2010/main" val="3457410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4B1681-6B97-44A0-A57D-81D51D1630BC}" type="datetime1">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2634A-C347-E44E-81DB-69A788F3C842}" type="slidenum">
              <a:rPr lang="en-US" smtClean="0"/>
              <a:t>‹#›</a:t>
            </a:fld>
            <a:endParaRPr lang="en-US"/>
          </a:p>
        </p:txBody>
      </p:sp>
    </p:spTree>
    <p:extLst>
      <p:ext uri="{BB962C8B-B14F-4D97-AF65-F5344CB8AC3E}">
        <p14:creationId xmlns:p14="http://schemas.microsoft.com/office/powerpoint/2010/main" val="3590906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CA2C1F-53AE-4C27-8561-D712F8720FEB}" type="datetime1">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2634A-C347-E44E-81DB-69A788F3C842}" type="slidenum">
              <a:rPr lang="en-US" smtClean="0"/>
              <a:t>‹#›</a:t>
            </a:fld>
            <a:endParaRPr lang="en-US"/>
          </a:p>
        </p:txBody>
      </p:sp>
    </p:spTree>
    <p:extLst>
      <p:ext uri="{BB962C8B-B14F-4D97-AF65-F5344CB8AC3E}">
        <p14:creationId xmlns:p14="http://schemas.microsoft.com/office/powerpoint/2010/main" val="348148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3C1FAD-0CC7-44C3-8282-AE2A6554B7EE}" type="datetime1">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2634A-C347-E44E-81DB-69A788F3C842}" type="slidenum">
              <a:rPr lang="en-US" smtClean="0"/>
              <a:t>‹#›</a:t>
            </a:fld>
            <a:endParaRPr lang="en-US"/>
          </a:p>
        </p:txBody>
      </p:sp>
    </p:spTree>
    <p:extLst>
      <p:ext uri="{BB962C8B-B14F-4D97-AF65-F5344CB8AC3E}">
        <p14:creationId xmlns:p14="http://schemas.microsoft.com/office/powerpoint/2010/main" val="415549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30F04F-520C-41CB-89E0-8F7047ECA8EE}" type="datetime1">
              <a:rPr lang="en-US" smtClean="0"/>
              <a:t>8/7/2020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C2634A-C347-E44E-81DB-69A788F3C842}" type="slidenum">
              <a:rPr lang="en-US" smtClean="0"/>
              <a:t>‹#›</a:t>
            </a:fld>
            <a:endParaRPr lang="en-US"/>
          </a:p>
        </p:txBody>
      </p:sp>
    </p:spTree>
    <p:extLst>
      <p:ext uri="{BB962C8B-B14F-4D97-AF65-F5344CB8AC3E}">
        <p14:creationId xmlns:p14="http://schemas.microsoft.com/office/powerpoint/2010/main" val="312928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D7028F-EB38-4898-B6B2-BCA0AE8BCF77}" type="datetime1">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2634A-C347-E44E-81DB-69A788F3C842}" type="slidenum">
              <a:rPr lang="en-US" smtClean="0"/>
              <a:t>‹#›</a:t>
            </a:fld>
            <a:endParaRPr lang="en-US"/>
          </a:p>
        </p:txBody>
      </p:sp>
    </p:spTree>
    <p:extLst>
      <p:ext uri="{BB962C8B-B14F-4D97-AF65-F5344CB8AC3E}">
        <p14:creationId xmlns:p14="http://schemas.microsoft.com/office/powerpoint/2010/main" val="417043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7DEDB4-9ACD-47DD-9D34-D189E383A453}" type="datetime1">
              <a:rPr lang="en-US" smtClean="0"/>
              <a:t>8/7/2020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C2634A-C347-E44E-81DB-69A788F3C842}" type="slidenum">
              <a:rPr lang="en-US" smtClean="0"/>
              <a:t>‹#›</a:t>
            </a:fld>
            <a:endParaRPr lang="en-US"/>
          </a:p>
        </p:txBody>
      </p:sp>
    </p:spTree>
    <p:extLst>
      <p:ext uri="{BB962C8B-B14F-4D97-AF65-F5344CB8AC3E}">
        <p14:creationId xmlns:p14="http://schemas.microsoft.com/office/powerpoint/2010/main" val="236183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D95912-6BB0-4CC4-A2BC-93A0C1005876}" type="datetime1">
              <a:rPr lang="en-US" smtClean="0"/>
              <a:t>8/7/2020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C2634A-C347-E44E-81DB-69A788F3C842}" type="slidenum">
              <a:rPr lang="en-US" smtClean="0"/>
              <a:t>‹#›</a:t>
            </a:fld>
            <a:endParaRPr lang="en-US"/>
          </a:p>
        </p:txBody>
      </p:sp>
    </p:spTree>
    <p:extLst>
      <p:ext uri="{BB962C8B-B14F-4D97-AF65-F5344CB8AC3E}">
        <p14:creationId xmlns:p14="http://schemas.microsoft.com/office/powerpoint/2010/main" val="893548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D479EC-A928-4842-AA94-1207BD6DCA7F}" type="datetime1">
              <a:rPr lang="en-US" smtClean="0"/>
              <a:t>8/7/2020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C2634A-C347-E44E-81DB-69A788F3C842}" type="slidenum">
              <a:rPr lang="en-US" smtClean="0"/>
              <a:t>‹#›</a:t>
            </a:fld>
            <a:endParaRPr lang="en-US"/>
          </a:p>
        </p:txBody>
      </p:sp>
    </p:spTree>
    <p:extLst>
      <p:ext uri="{BB962C8B-B14F-4D97-AF65-F5344CB8AC3E}">
        <p14:creationId xmlns:p14="http://schemas.microsoft.com/office/powerpoint/2010/main" val="134815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DC1E5D7A-DB2D-4C2C-B141-1514D648F405}" type="datetime1">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2634A-C347-E44E-81DB-69A788F3C842}" type="slidenum">
              <a:rPr lang="en-US" smtClean="0"/>
              <a:t>‹#›</a:t>
            </a:fld>
            <a:endParaRPr lang="en-US"/>
          </a:p>
        </p:txBody>
      </p:sp>
    </p:spTree>
    <p:extLst>
      <p:ext uri="{BB962C8B-B14F-4D97-AF65-F5344CB8AC3E}">
        <p14:creationId xmlns:p14="http://schemas.microsoft.com/office/powerpoint/2010/main" val="281778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CA68F41-0390-4056-AC58-7E384436A3BA}" type="datetime1">
              <a:rPr lang="en-US" smtClean="0"/>
              <a:t>8/7/2020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C2634A-C347-E44E-81DB-69A788F3C842}" type="slidenum">
              <a:rPr lang="en-US" smtClean="0"/>
              <a:t>‹#›</a:t>
            </a:fld>
            <a:endParaRPr lang="en-US"/>
          </a:p>
        </p:txBody>
      </p:sp>
    </p:spTree>
    <p:extLst>
      <p:ext uri="{BB962C8B-B14F-4D97-AF65-F5344CB8AC3E}">
        <p14:creationId xmlns:p14="http://schemas.microsoft.com/office/powerpoint/2010/main" val="2789784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4C266ECD-4F1F-41A1-A7F4-9DCED782C026}" type="datetime1">
              <a:rPr lang="en-US" smtClean="0"/>
              <a:t>8/7/2020</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14C2634A-C347-E44E-81DB-69A788F3C842}" type="slidenum">
              <a:rPr lang="en-US" smtClean="0"/>
              <a:t>‹#›</a:t>
            </a:fld>
            <a:endParaRPr lang="en-US"/>
          </a:p>
        </p:txBody>
      </p:sp>
    </p:spTree>
    <p:extLst>
      <p:ext uri="{BB962C8B-B14F-4D97-AF65-F5344CB8AC3E}">
        <p14:creationId xmlns:p14="http://schemas.microsoft.com/office/powerpoint/2010/main" val="785104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0FDFD12B-9E2C-4478-A847-3329164E9474}"/>
              </a:ext>
            </a:extLst>
          </p:cNvPr>
          <p:cNvGraphicFramePr/>
          <p:nvPr>
            <p:extLst>
              <p:ext uri="{D42A27DB-BD31-4B8C-83A1-F6EECF244321}">
                <p14:modId xmlns:p14="http://schemas.microsoft.com/office/powerpoint/2010/main" val="2381763075"/>
              </p:ext>
            </p:extLst>
          </p:nvPr>
        </p:nvGraphicFramePr>
        <p:xfrm>
          <a:off x="-2103432" y="1288731"/>
          <a:ext cx="9915139" cy="5312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16C59B2B-0C49-4E37-AC70-B578996663C3}"/>
              </a:ext>
            </a:extLst>
          </p:cNvPr>
          <p:cNvSpPr txBox="1"/>
          <p:nvPr/>
        </p:nvSpPr>
        <p:spPr>
          <a:xfrm>
            <a:off x="728991" y="384912"/>
            <a:ext cx="8600417" cy="827919"/>
          </a:xfrm>
          <a:prstGeom prst="rect">
            <a:avLst/>
          </a:prstGeom>
          <a:noFill/>
        </p:spPr>
        <p:txBody>
          <a:bodyPr wrap="square" rtlCol="0">
            <a:spAutoFit/>
          </a:bodyPr>
          <a:lstStyle/>
          <a:p>
            <a:pPr algn="ctr"/>
            <a:r>
              <a:rPr lang="en-US" sz="2800" b="1" u="sng" dirty="0"/>
              <a:t>GLA Pre-Procedural COVID Testing: Outpatient Workflow</a:t>
            </a:r>
          </a:p>
          <a:p>
            <a:pPr algn="ctr"/>
            <a:endParaRPr lang="en-US" sz="1980" dirty="0"/>
          </a:p>
        </p:txBody>
      </p:sp>
      <p:graphicFrame>
        <p:nvGraphicFramePr>
          <p:cNvPr id="3" name="Diagram 2">
            <a:extLst>
              <a:ext uri="{FF2B5EF4-FFF2-40B4-BE49-F238E27FC236}">
                <a16:creationId xmlns:a16="http://schemas.microsoft.com/office/drawing/2014/main" id="{B6A3F5D9-1384-452E-8712-FAE73BDE75BF}"/>
              </a:ext>
            </a:extLst>
          </p:cNvPr>
          <p:cNvGraphicFramePr/>
          <p:nvPr>
            <p:extLst>
              <p:ext uri="{D42A27DB-BD31-4B8C-83A1-F6EECF244321}">
                <p14:modId xmlns:p14="http://schemas.microsoft.com/office/powerpoint/2010/main" val="132247228"/>
              </p:ext>
            </p:extLst>
          </p:nvPr>
        </p:nvGraphicFramePr>
        <p:xfrm>
          <a:off x="4662326" y="1462404"/>
          <a:ext cx="5920622" cy="49112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21F5D6A8-B22C-418A-AABA-AE273C2EB604}"/>
              </a:ext>
            </a:extLst>
          </p:cNvPr>
          <p:cNvSpPr txBox="1"/>
          <p:nvPr/>
        </p:nvSpPr>
        <p:spPr>
          <a:xfrm>
            <a:off x="4235015" y="951221"/>
            <a:ext cx="5920622" cy="523220"/>
          </a:xfrm>
          <a:prstGeom prst="rect">
            <a:avLst/>
          </a:prstGeom>
          <a:noFill/>
        </p:spPr>
        <p:txBody>
          <a:bodyPr wrap="square" rtlCol="0">
            <a:spAutoFit/>
          </a:bodyPr>
          <a:lstStyle/>
          <a:p>
            <a:pPr lvl="0"/>
            <a:r>
              <a:rPr lang="en-US" sz="1400" dirty="0"/>
              <a:t>*Preprocedure lab is performed via NARES swab and run at WLA as CEPHEID</a:t>
            </a:r>
          </a:p>
          <a:p>
            <a:pPr lvl="0"/>
            <a:r>
              <a:rPr lang="en-US" sz="1400" dirty="0"/>
              <a:t>	</a:t>
            </a:r>
            <a:r>
              <a:rPr lang="en-US" sz="1100" dirty="0"/>
              <a:t>(See page 2 for screenshots)</a:t>
            </a:r>
          </a:p>
        </p:txBody>
      </p:sp>
      <p:sp>
        <p:nvSpPr>
          <p:cNvPr id="6" name="TextBox 5">
            <a:extLst>
              <a:ext uri="{FF2B5EF4-FFF2-40B4-BE49-F238E27FC236}">
                <a16:creationId xmlns:a16="http://schemas.microsoft.com/office/drawing/2014/main" id="{F3B7F7E5-E862-46E3-BC28-E184527099CA}"/>
              </a:ext>
            </a:extLst>
          </p:cNvPr>
          <p:cNvSpPr txBox="1"/>
          <p:nvPr/>
        </p:nvSpPr>
        <p:spPr>
          <a:xfrm>
            <a:off x="1770814" y="6818385"/>
            <a:ext cx="7103327" cy="774571"/>
          </a:xfrm>
          <a:prstGeom prst="rect">
            <a:avLst/>
          </a:prstGeom>
          <a:noFill/>
          <a:ln w="28575">
            <a:solidFill>
              <a:schemeClr val="accent1"/>
            </a:solidFill>
          </a:ln>
        </p:spPr>
        <p:txBody>
          <a:bodyPr wrap="square" rtlCol="0">
            <a:spAutoFit/>
          </a:bodyPr>
          <a:lstStyle/>
          <a:p>
            <a:pPr>
              <a:spcAft>
                <a:spcPts val="500"/>
              </a:spcAft>
            </a:pPr>
            <a:r>
              <a:rPr lang="en-US" sz="1200" dirty="0"/>
              <a:t>Current clinic/CBOC sites for </a:t>
            </a:r>
            <a:r>
              <a:rPr lang="en-US" sz="1200" u="sng" dirty="0"/>
              <a:t>M-F</a:t>
            </a:r>
            <a:r>
              <a:rPr lang="en-US" sz="1200" dirty="0"/>
              <a:t> testing:  SACC, LAACC, SB, BAK, OXN, SAM, SLO, LAN</a:t>
            </a:r>
          </a:p>
          <a:p>
            <a:pPr>
              <a:spcAft>
                <a:spcPts val="500"/>
              </a:spcAft>
            </a:pPr>
            <a:r>
              <a:rPr lang="en-US" sz="1200" dirty="0"/>
              <a:t>WLA “</a:t>
            </a:r>
            <a:r>
              <a:rPr lang="en-US" sz="1200" dirty="0" err="1"/>
              <a:t>Wla</a:t>
            </a:r>
            <a:r>
              <a:rPr lang="en-US" sz="1200" dirty="0"/>
              <a:t>-Preop Screening Tent” hours </a:t>
            </a:r>
            <a:r>
              <a:rPr lang="en-US" sz="1200" u="sng" dirty="0"/>
              <a:t>M-Sat</a:t>
            </a:r>
            <a:r>
              <a:rPr lang="en-US" sz="1200" dirty="0"/>
              <a:t> 0800-1530 </a:t>
            </a:r>
          </a:p>
          <a:p>
            <a:pPr>
              <a:spcAft>
                <a:spcPts val="500"/>
              </a:spcAft>
            </a:pPr>
            <a:r>
              <a:rPr lang="en-US" sz="1200" dirty="0"/>
              <a:t>**I</a:t>
            </a:r>
            <a:r>
              <a:rPr lang="en-US" sz="1200" dirty="0">
                <a:latin typeface="Calibri" panose="020F0502020204030204" pitchFamily="34" charset="0"/>
                <a:cs typeface="Calibri" panose="020F0502020204030204" pitchFamily="34" charset="0"/>
              </a:rPr>
              <a:t>f 1-3 days prior is not possible, order </a:t>
            </a:r>
            <a:r>
              <a:rPr lang="en-US" sz="1200" b="1" u="sng" dirty="0">
                <a:latin typeface="Calibri" panose="020F0502020204030204" pitchFamily="34" charset="0"/>
                <a:cs typeface="Calibri" panose="020F0502020204030204" pitchFamily="34" charset="0"/>
              </a:rPr>
              <a:t>CEPHEID RT-PCR </a:t>
            </a:r>
            <a:r>
              <a:rPr lang="en-US" sz="1200" u="sng" dirty="0">
                <a:latin typeface="Calibri" panose="020F0502020204030204" pitchFamily="34" charset="0"/>
                <a:cs typeface="Calibri" panose="020F0502020204030204" pitchFamily="34" charset="0"/>
              </a:rPr>
              <a:t>(Change to </a:t>
            </a:r>
            <a:r>
              <a:rPr lang="en-US" sz="1200" b="1" u="sng" dirty="0">
                <a:latin typeface="Calibri" panose="020F0502020204030204" pitchFamily="34" charset="0"/>
                <a:cs typeface="Calibri" panose="020F0502020204030204" pitchFamily="34" charset="0"/>
              </a:rPr>
              <a:t>Nares</a:t>
            </a:r>
            <a:r>
              <a:rPr lang="en-US" sz="1200" u="sng" dirty="0">
                <a:latin typeface="Calibri" panose="020F0502020204030204" pitchFamily="34" charset="0"/>
                <a:cs typeface="Calibri" panose="020F0502020204030204" pitchFamily="34" charset="0"/>
              </a:rPr>
              <a:t>)</a:t>
            </a:r>
            <a:r>
              <a:rPr lang="en-US" sz="1200" dirty="0">
                <a:latin typeface="Calibri" panose="020F0502020204030204" pitchFamily="34" charset="0"/>
                <a:cs typeface="Calibri" panose="020F0502020204030204" pitchFamily="34" charset="0"/>
              </a:rPr>
              <a:t> for “STAT” same day results</a:t>
            </a:r>
            <a:endParaRPr lang="en-US" sz="1200" dirty="0"/>
          </a:p>
        </p:txBody>
      </p:sp>
    </p:spTree>
    <p:extLst>
      <p:ext uri="{BB962C8B-B14F-4D97-AF65-F5344CB8AC3E}">
        <p14:creationId xmlns:p14="http://schemas.microsoft.com/office/powerpoint/2010/main" val="1443935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97325DB-2BD1-4559-8597-EE682A75EC3F}"/>
              </a:ext>
            </a:extLst>
          </p:cNvPr>
          <p:cNvPicPr>
            <a:picLocks noChangeAspect="1"/>
          </p:cNvPicPr>
          <p:nvPr/>
        </p:nvPicPr>
        <p:blipFill>
          <a:blip r:embed="rId2"/>
          <a:stretch>
            <a:fillRect/>
          </a:stretch>
        </p:blipFill>
        <p:spPr>
          <a:xfrm>
            <a:off x="4871653" y="3786570"/>
            <a:ext cx="5112982" cy="2654399"/>
          </a:xfrm>
          <a:prstGeom prst="rect">
            <a:avLst/>
          </a:prstGeom>
        </p:spPr>
      </p:pic>
      <p:sp>
        <p:nvSpPr>
          <p:cNvPr id="2" name="Title 1">
            <a:extLst>
              <a:ext uri="{FF2B5EF4-FFF2-40B4-BE49-F238E27FC236}">
                <a16:creationId xmlns:a16="http://schemas.microsoft.com/office/drawing/2014/main" id="{D4D09567-0324-4855-AE23-EF5FBD499DF5}"/>
              </a:ext>
            </a:extLst>
          </p:cNvPr>
          <p:cNvSpPr>
            <a:spLocks noGrp="1"/>
          </p:cNvSpPr>
          <p:nvPr>
            <p:ph type="title" idx="4294967295"/>
          </p:nvPr>
        </p:nvSpPr>
        <p:spPr>
          <a:xfrm>
            <a:off x="246734" y="-414533"/>
            <a:ext cx="8867775" cy="1577975"/>
          </a:xfrm>
        </p:spPr>
        <p:txBody>
          <a:bodyPr>
            <a:normAutofit/>
          </a:bodyPr>
          <a:lstStyle/>
          <a:p>
            <a:pPr algn="ctr"/>
            <a:r>
              <a:rPr lang="en-US" sz="2800" b="1" dirty="0"/>
              <a:t>Screenshots for pre-procedure COVID test orders</a:t>
            </a:r>
          </a:p>
        </p:txBody>
      </p:sp>
      <p:pic>
        <p:nvPicPr>
          <p:cNvPr id="12" name="Picture 11">
            <a:extLst>
              <a:ext uri="{FF2B5EF4-FFF2-40B4-BE49-F238E27FC236}">
                <a16:creationId xmlns:a16="http://schemas.microsoft.com/office/drawing/2014/main" id="{696D894D-4EAD-4C14-8749-044A51E8E452}"/>
              </a:ext>
            </a:extLst>
          </p:cNvPr>
          <p:cNvPicPr/>
          <p:nvPr/>
        </p:nvPicPr>
        <p:blipFill rotWithShape="1">
          <a:blip r:embed="rId3"/>
          <a:srcRect l="11538" t="29175" r="29486" b="58082"/>
          <a:stretch/>
        </p:blipFill>
        <p:spPr bwMode="auto">
          <a:xfrm>
            <a:off x="5788193" y="6539421"/>
            <a:ext cx="3505200" cy="361950"/>
          </a:xfrm>
          <a:prstGeom prst="rect">
            <a:avLst/>
          </a:prstGeom>
          <a:ln>
            <a:solidFill>
              <a:schemeClr val="tx1"/>
            </a:solid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34B99D65-EBB2-43FA-A00F-4D92E3F054CA}"/>
              </a:ext>
            </a:extLst>
          </p:cNvPr>
          <p:cNvSpPr txBox="1"/>
          <p:nvPr/>
        </p:nvSpPr>
        <p:spPr>
          <a:xfrm>
            <a:off x="5299957" y="6938607"/>
            <a:ext cx="4401943" cy="738664"/>
          </a:xfrm>
          <a:prstGeom prst="rect">
            <a:avLst/>
          </a:prstGeom>
          <a:solidFill>
            <a:schemeClr val="bg1"/>
          </a:solidFill>
        </p:spPr>
        <p:txBody>
          <a:bodyPr wrap="square" rtlCol="0">
            <a:spAutoFit/>
          </a:bodyPr>
          <a:lstStyle/>
          <a:p>
            <a:pPr algn="ctr"/>
            <a:r>
              <a:rPr lang="en-US" sz="1400" b="1" dirty="0"/>
              <a:t>Once ordered</a:t>
            </a:r>
            <a:r>
              <a:rPr lang="en-US" sz="1400" dirty="0"/>
              <a:t>, the above banner will show for up to 7 days with the “Pending Collection” date</a:t>
            </a:r>
          </a:p>
          <a:p>
            <a:pPr algn="ctr"/>
            <a:r>
              <a:rPr lang="en-US" sz="1400" dirty="0"/>
              <a:t>*This is different from “Collected Results” pending banner</a:t>
            </a:r>
          </a:p>
        </p:txBody>
      </p:sp>
      <p:sp>
        <p:nvSpPr>
          <p:cNvPr id="3" name="Slide Number Placeholder 2">
            <a:extLst>
              <a:ext uri="{FF2B5EF4-FFF2-40B4-BE49-F238E27FC236}">
                <a16:creationId xmlns:a16="http://schemas.microsoft.com/office/drawing/2014/main" id="{B0ADEB17-8F92-43D1-89A7-A7788E75FD1E}"/>
              </a:ext>
            </a:extLst>
          </p:cNvPr>
          <p:cNvSpPr>
            <a:spLocks noGrp="1"/>
          </p:cNvSpPr>
          <p:nvPr>
            <p:ph type="sldNum" sz="quarter" idx="12"/>
          </p:nvPr>
        </p:nvSpPr>
        <p:spPr>
          <a:xfrm>
            <a:off x="7496596" y="7220738"/>
            <a:ext cx="2263140" cy="413808"/>
          </a:xfrm>
        </p:spPr>
        <p:txBody>
          <a:bodyPr/>
          <a:lstStyle/>
          <a:p>
            <a:fld id="{14C2634A-C347-E44E-81DB-69A788F3C842}" type="slidenum">
              <a:rPr lang="en-US" smtClean="0"/>
              <a:t>2</a:t>
            </a:fld>
            <a:endParaRPr lang="en-US" dirty="0"/>
          </a:p>
        </p:txBody>
      </p:sp>
      <p:grpSp>
        <p:nvGrpSpPr>
          <p:cNvPr id="20" name="Group 19">
            <a:extLst>
              <a:ext uri="{FF2B5EF4-FFF2-40B4-BE49-F238E27FC236}">
                <a16:creationId xmlns:a16="http://schemas.microsoft.com/office/drawing/2014/main" id="{7837E36D-8297-4D28-8AC1-53F7B1AE6466}"/>
              </a:ext>
            </a:extLst>
          </p:cNvPr>
          <p:cNvGrpSpPr/>
          <p:nvPr/>
        </p:nvGrpSpPr>
        <p:grpSpPr>
          <a:xfrm>
            <a:off x="105160" y="1015875"/>
            <a:ext cx="4238825" cy="3546658"/>
            <a:chOff x="80003" y="740096"/>
            <a:chExt cx="4340225" cy="3967834"/>
          </a:xfrm>
        </p:grpSpPr>
        <p:pic>
          <p:nvPicPr>
            <p:cNvPr id="5" name="Picture 4">
              <a:extLst>
                <a:ext uri="{FF2B5EF4-FFF2-40B4-BE49-F238E27FC236}">
                  <a16:creationId xmlns:a16="http://schemas.microsoft.com/office/drawing/2014/main" id="{54842248-100E-4399-B8E5-3697C5D92D3E}"/>
                </a:ext>
              </a:extLst>
            </p:cNvPr>
            <p:cNvPicPr>
              <a:picLocks noChangeAspect="1"/>
            </p:cNvPicPr>
            <p:nvPr/>
          </p:nvPicPr>
          <p:blipFill>
            <a:blip r:embed="rId4"/>
            <a:stretch>
              <a:fillRect/>
            </a:stretch>
          </p:blipFill>
          <p:spPr>
            <a:xfrm>
              <a:off x="80003" y="740096"/>
              <a:ext cx="4340225" cy="3484503"/>
            </a:xfrm>
            <a:prstGeom prst="rect">
              <a:avLst/>
            </a:prstGeom>
          </p:spPr>
        </p:pic>
        <p:sp>
          <p:nvSpPr>
            <p:cNvPr id="14" name="Arrow: Left 13">
              <a:extLst>
                <a:ext uri="{FF2B5EF4-FFF2-40B4-BE49-F238E27FC236}">
                  <a16:creationId xmlns:a16="http://schemas.microsoft.com/office/drawing/2014/main" id="{BAC45CFE-B6F1-483F-B95D-74B08175A867}"/>
                </a:ext>
              </a:extLst>
            </p:cNvPr>
            <p:cNvSpPr/>
            <p:nvPr/>
          </p:nvSpPr>
          <p:spPr>
            <a:xfrm rot="5400000">
              <a:off x="631161" y="3675792"/>
              <a:ext cx="797516" cy="35624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B9DD0DA-3282-4A29-B600-5A0A5BD5BE4D}"/>
                </a:ext>
              </a:extLst>
            </p:cNvPr>
            <p:cNvSpPr txBox="1"/>
            <p:nvPr/>
          </p:nvSpPr>
          <p:spPr>
            <a:xfrm>
              <a:off x="376338" y="3938489"/>
              <a:ext cx="470000" cy="769441"/>
            </a:xfrm>
            <a:prstGeom prst="rect">
              <a:avLst/>
            </a:prstGeom>
            <a:solidFill>
              <a:schemeClr val="bg1"/>
            </a:solidFill>
            <a:ln>
              <a:solidFill>
                <a:schemeClr val="tx1"/>
              </a:solidFill>
            </a:ln>
          </p:spPr>
          <p:txBody>
            <a:bodyPr wrap="none" rtlCol="0">
              <a:spAutoFit/>
            </a:bodyPr>
            <a:lstStyle/>
            <a:p>
              <a:r>
                <a:rPr lang="en-US" sz="4400" b="1" dirty="0">
                  <a:solidFill>
                    <a:srgbClr val="FF0000"/>
                  </a:solidFill>
                </a:rPr>
                <a:t>1</a:t>
              </a:r>
            </a:p>
          </p:txBody>
        </p:sp>
      </p:grpSp>
      <p:grpSp>
        <p:nvGrpSpPr>
          <p:cNvPr id="22" name="Group 21">
            <a:extLst>
              <a:ext uri="{FF2B5EF4-FFF2-40B4-BE49-F238E27FC236}">
                <a16:creationId xmlns:a16="http://schemas.microsoft.com/office/drawing/2014/main" id="{A41C9F5A-C9F0-4225-A9DD-CEC7E135692F}"/>
              </a:ext>
            </a:extLst>
          </p:cNvPr>
          <p:cNvGrpSpPr/>
          <p:nvPr/>
        </p:nvGrpSpPr>
        <p:grpSpPr>
          <a:xfrm>
            <a:off x="166139" y="4760642"/>
            <a:ext cx="4592306" cy="2667000"/>
            <a:chOff x="1667659" y="2667249"/>
            <a:chExt cx="4793560" cy="3023141"/>
          </a:xfrm>
        </p:grpSpPr>
        <p:pic>
          <p:nvPicPr>
            <p:cNvPr id="4" name="Picture 2" descr="image008">
              <a:extLst>
                <a:ext uri="{FF2B5EF4-FFF2-40B4-BE49-F238E27FC236}">
                  <a16:creationId xmlns:a16="http://schemas.microsoft.com/office/drawing/2014/main" id="{A9A07420-EBF3-4137-9EB1-2A06D953CC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61" r="6731"/>
            <a:stretch/>
          </p:blipFill>
          <p:spPr bwMode="auto">
            <a:xfrm>
              <a:off x="1667659" y="2667249"/>
              <a:ext cx="4793560" cy="3023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rrow: Left 6">
              <a:extLst>
                <a:ext uri="{FF2B5EF4-FFF2-40B4-BE49-F238E27FC236}">
                  <a16:creationId xmlns:a16="http://schemas.microsoft.com/office/drawing/2014/main" id="{34E4E264-FFA1-4C5C-9154-6F99801F0C64}"/>
                </a:ext>
              </a:extLst>
            </p:cNvPr>
            <p:cNvSpPr/>
            <p:nvPr/>
          </p:nvSpPr>
          <p:spPr>
            <a:xfrm>
              <a:off x="3564139" y="4695158"/>
              <a:ext cx="797516" cy="35624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8A7D7F4-AC6A-4135-82DE-D58C4BEBADD2}"/>
                </a:ext>
              </a:extLst>
            </p:cNvPr>
            <p:cNvSpPr txBox="1"/>
            <p:nvPr/>
          </p:nvSpPr>
          <p:spPr>
            <a:xfrm>
              <a:off x="4490040" y="4323209"/>
              <a:ext cx="496088" cy="769441"/>
            </a:xfrm>
            <a:prstGeom prst="rect">
              <a:avLst/>
            </a:prstGeom>
            <a:solidFill>
              <a:schemeClr val="bg1"/>
            </a:solidFill>
            <a:ln>
              <a:solidFill>
                <a:schemeClr val="tx1"/>
              </a:solidFill>
            </a:ln>
          </p:spPr>
          <p:txBody>
            <a:bodyPr wrap="square" rtlCol="0">
              <a:spAutoFit/>
            </a:bodyPr>
            <a:lstStyle/>
            <a:p>
              <a:r>
                <a:rPr lang="en-US" sz="4400" b="1" dirty="0">
                  <a:solidFill>
                    <a:srgbClr val="FF0000"/>
                  </a:solidFill>
                </a:rPr>
                <a:t>3</a:t>
              </a:r>
            </a:p>
          </p:txBody>
        </p:sp>
      </p:grpSp>
      <p:grpSp>
        <p:nvGrpSpPr>
          <p:cNvPr id="21" name="Group 20">
            <a:extLst>
              <a:ext uri="{FF2B5EF4-FFF2-40B4-BE49-F238E27FC236}">
                <a16:creationId xmlns:a16="http://schemas.microsoft.com/office/drawing/2014/main" id="{DACF75AD-302A-41D7-9CCF-DB7945CCDC4A}"/>
              </a:ext>
            </a:extLst>
          </p:cNvPr>
          <p:cNvGrpSpPr/>
          <p:nvPr/>
        </p:nvGrpSpPr>
        <p:grpSpPr>
          <a:xfrm>
            <a:off x="4602306" y="902854"/>
            <a:ext cx="5064539" cy="2667000"/>
            <a:chOff x="4310911" y="1148847"/>
            <a:chExt cx="5705475" cy="2667000"/>
          </a:xfrm>
        </p:grpSpPr>
        <p:pic>
          <p:nvPicPr>
            <p:cNvPr id="8" name="Picture 7">
              <a:extLst>
                <a:ext uri="{FF2B5EF4-FFF2-40B4-BE49-F238E27FC236}">
                  <a16:creationId xmlns:a16="http://schemas.microsoft.com/office/drawing/2014/main" id="{B0F1743A-8E43-46B5-B05D-E02453BA47A0}"/>
                </a:ext>
              </a:extLst>
            </p:cNvPr>
            <p:cNvPicPr>
              <a:picLocks noChangeAspect="1"/>
            </p:cNvPicPr>
            <p:nvPr/>
          </p:nvPicPr>
          <p:blipFill>
            <a:blip r:embed="rId6"/>
            <a:stretch>
              <a:fillRect/>
            </a:stretch>
          </p:blipFill>
          <p:spPr>
            <a:xfrm>
              <a:off x="4310911" y="1148847"/>
              <a:ext cx="5705475" cy="2667000"/>
            </a:xfrm>
            <a:prstGeom prst="rect">
              <a:avLst/>
            </a:prstGeom>
          </p:spPr>
        </p:pic>
        <p:sp>
          <p:nvSpPr>
            <p:cNvPr id="13" name="Arrow: Left 12">
              <a:extLst>
                <a:ext uri="{FF2B5EF4-FFF2-40B4-BE49-F238E27FC236}">
                  <a16:creationId xmlns:a16="http://schemas.microsoft.com/office/drawing/2014/main" id="{57B61418-3C2D-4315-AFEF-76EB0BFF8E31}"/>
                </a:ext>
              </a:extLst>
            </p:cNvPr>
            <p:cNvSpPr/>
            <p:nvPr/>
          </p:nvSpPr>
          <p:spPr>
            <a:xfrm rot="18840166">
              <a:off x="5758216" y="1783369"/>
              <a:ext cx="797516" cy="35624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46005F2-A7CD-4CA3-BB87-BDE5303EDA23}"/>
                </a:ext>
              </a:extLst>
            </p:cNvPr>
            <p:cNvSpPr txBox="1"/>
            <p:nvPr/>
          </p:nvSpPr>
          <p:spPr>
            <a:xfrm>
              <a:off x="6597171" y="1469439"/>
              <a:ext cx="470000" cy="769441"/>
            </a:xfrm>
            <a:prstGeom prst="rect">
              <a:avLst/>
            </a:prstGeom>
            <a:solidFill>
              <a:schemeClr val="bg1"/>
            </a:solidFill>
            <a:ln>
              <a:solidFill>
                <a:schemeClr val="tx1"/>
              </a:solidFill>
            </a:ln>
          </p:spPr>
          <p:txBody>
            <a:bodyPr wrap="none" rtlCol="0">
              <a:spAutoFit/>
            </a:bodyPr>
            <a:lstStyle/>
            <a:p>
              <a:r>
                <a:rPr lang="en-US" sz="4400" b="1" dirty="0">
                  <a:solidFill>
                    <a:srgbClr val="FF0000"/>
                  </a:solidFill>
                </a:rPr>
                <a:t>2</a:t>
              </a:r>
            </a:p>
          </p:txBody>
        </p:sp>
      </p:grpSp>
      <p:grpSp>
        <p:nvGrpSpPr>
          <p:cNvPr id="24" name="Group 23">
            <a:extLst>
              <a:ext uri="{FF2B5EF4-FFF2-40B4-BE49-F238E27FC236}">
                <a16:creationId xmlns:a16="http://schemas.microsoft.com/office/drawing/2014/main" id="{5E819E3C-B1B6-464A-9017-67953CDE1E8B}"/>
              </a:ext>
            </a:extLst>
          </p:cNvPr>
          <p:cNvGrpSpPr/>
          <p:nvPr/>
        </p:nvGrpSpPr>
        <p:grpSpPr>
          <a:xfrm>
            <a:off x="5712203" y="4196155"/>
            <a:ext cx="3782226" cy="1163018"/>
            <a:chOff x="5540857" y="2860019"/>
            <a:chExt cx="4038278" cy="1045695"/>
          </a:xfrm>
        </p:grpSpPr>
        <p:sp>
          <p:nvSpPr>
            <p:cNvPr id="9" name="TextBox 8">
              <a:extLst>
                <a:ext uri="{FF2B5EF4-FFF2-40B4-BE49-F238E27FC236}">
                  <a16:creationId xmlns:a16="http://schemas.microsoft.com/office/drawing/2014/main" id="{BE941FB3-A840-4A50-97F1-61B799AAB653}"/>
                </a:ext>
              </a:extLst>
            </p:cNvPr>
            <p:cNvSpPr txBox="1"/>
            <p:nvPr/>
          </p:nvSpPr>
          <p:spPr>
            <a:xfrm>
              <a:off x="5540857" y="2860019"/>
              <a:ext cx="2854453" cy="825048"/>
            </a:xfrm>
            <a:prstGeom prst="rect">
              <a:avLst/>
            </a:prstGeom>
            <a:solidFill>
              <a:schemeClr val="bg1"/>
            </a:solidFill>
            <a:ln w="38100">
              <a:solidFill>
                <a:schemeClr val="tx1"/>
              </a:solidFill>
            </a:ln>
          </p:spPr>
          <p:txBody>
            <a:bodyPr wrap="square" rtlCol="0">
              <a:spAutoFit/>
            </a:bodyPr>
            <a:lstStyle/>
            <a:p>
              <a:r>
                <a:rPr lang="en-US" sz="1500" dirty="0"/>
                <a:t>Leave collection Date/Time as “NOW” and Accept Order/Sign</a:t>
              </a:r>
            </a:p>
            <a:p>
              <a:endParaRPr lang="en-US" sz="1600" dirty="0">
                <a:ln w="57150">
                  <a:solidFill>
                    <a:schemeClr val="tx1"/>
                  </a:solidFill>
                </a:ln>
              </a:endParaRPr>
            </a:p>
          </p:txBody>
        </p:sp>
        <p:sp>
          <p:nvSpPr>
            <p:cNvPr id="19" name="Arrow: Left 18">
              <a:extLst>
                <a:ext uri="{FF2B5EF4-FFF2-40B4-BE49-F238E27FC236}">
                  <a16:creationId xmlns:a16="http://schemas.microsoft.com/office/drawing/2014/main" id="{DD088913-34B4-43EE-ACC2-B8732C0028ED}"/>
                </a:ext>
              </a:extLst>
            </p:cNvPr>
            <p:cNvSpPr/>
            <p:nvPr/>
          </p:nvSpPr>
          <p:spPr>
            <a:xfrm rot="16200000">
              <a:off x="6701348" y="3547542"/>
              <a:ext cx="407819" cy="308526"/>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A9E6042-01AA-4A86-BD3C-3B098A42E84C}"/>
                </a:ext>
              </a:extLst>
            </p:cNvPr>
            <p:cNvSpPr txBox="1"/>
            <p:nvPr/>
          </p:nvSpPr>
          <p:spPr>
            <a:xfrm>
              <a:off x="9083047" y="2940088"/>
              <a:ext cx="496088" cy="769440"/>
            </a:xfrm>
            <a:prstGeom prst="rect">
              <a:avLst/>
            </a:prstGeom>
            <a:solidFill>
              <a:schemeClr val="bg1"/>
            </a:solidFill>
            <a:ln>
              <a:solidFill>
                <a:schemeClr val="tx1"/>
              </a:solidFill>
            </a:ln>
          </p:spPr>
          <p:txBody>
            <a:bodyPr wrap="square" rtlCol="0">
              <a:spAutoFit/>
            </a:bodyPr>
            <a:lstStyle/>
            <a:p>
              <a:r>
                <a:rPr lang="en-US" sz="4400" b="1" dirty="0">
                  <a:solidFill>
                    <a:srgbClr val="FF0000"/>
                  </a:solidFill>
                </a:rPr>
                <a:t>4</a:t>
              </a:r>
            </a:p>
          </p:txBody>
        </p:sp>
      </p:grpSp>
    </p:spTree>
    <p:extLst>
      <p:ext uri="{BB962C8B-B14F-4D97-AF65-F5344CB8AC3E}">
        <p14:creationId xmlns:p14="http://schemas.microsoft.com/office/powerpoint/2010/main" val="20200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A4528FD-4F8E-4EAB-AB0E-012BA4E47BA7}"/>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262164" y="2838155"/>
            <a:ext cx="4404316" cy="4179733"/>
          </a:xfrm>
          <a:prstGeom prst="rect">
            <a:avLst/>
          </a:prstGeom>
        </p:spPr>
      </p:pic>
      <p:sp>
        <p:nvSpPr>
          <p:cNvPr id="5" name="TextBox 4">
            <a:extLst>
              <a:ext uri="{FF2B5EF4-FFF2-40B4-BE49-F238E27FC236}">
                <a16:creationId xmlns:a16="http://schemas.microsoft.com/office/drawing/2014/main" id="{43B92DBD-82BB-CD48-B714-3A791FC788D6}"/>
              </a:ext>
            </a:extLst>
          </p:cNvPr>
          <p:cNvSpPr txBox="1"/>
          <p:nvPr/>
        </p:nvSpPr>
        <p:spPr>
          <a:xfrm>
            <a:off x="107004" y="138728"/>
            <a:ext cx="9822137" cy="400110"/>
          </a:xfrm>
          <a:prstGeom prst="rect">
            <a:avLst/>
          </a:prstGeom>
          <a:noFill/>
        </p:spPr>
        <p:txBody>
          <a:bodyPr wrap="square" rtlCol="0">
            <a:spAutoFit/>
          </a:bodyPr>
          <a:lstStyle/>
          <a:p>
            <a:pPr algn="ctr"/>
            <a:r>
              <a:rPr lang="en-US" sz="2000" b="1" u="sng" dirty="0"/>
              <a:t>West Los Angeles VA Pre-Procedural COVID Testing: Patient Information</a:t>
            </a:r>
          </a:p>
        </p:txBody>
      </p:sp>
      <p:sp>
        <p:nvSpPr>
          <p:cNvPr id="94" name="TextBox 93">
            <a:extLst>
              <a:ext uri="{FF2B5EF4-FFF2-40B4-BE49-F238E27FC236}">
                <a16:creationId xmlns:a16="http://schemas.microsoft.com/office/drawing/2014/main" id="{4C20516A-5F46-47D5-A305-B4755849D2DB}"/>
              </a:ext>
            </a:extLst>
          </p:cNvPr>
          <p:cNvSpPr txBox="1"/>
          <p:nvPr/>
        </p:nvSpPr>
        <p:spPr>
          <a:xfrm>
            <a:off x="230265" y="475338"/>
            <a:ext cx="9741232" cy="5955476"/>
          </a:xfrm>
          <a:prstGeom prst="rect">
            <a:avLst/>
          </a:prstGeom>
          <a:noFill/>
        </p:spPr>
        <p:txBody>
          <a:bodyPr wrap="square" rtlCol="0">
            <a:spAutoFit/>
          </a:bodyPr>
          <a:lstStyle/>
          <a:p>
            <a:r>
              <a:rPr lang="en-US" i="1" dirty="0"/>
              <a:t>Dear Veteran, </a:t>
            </a:r>
          </a:p>
          <a:p>
            <a:r>
              <a:rPr lang="en-US" i="1" dirty="0"/>
              <a:t>	</a:t>
            </a:r>
            <a:r>
              <a:rPr lang="en-US" dirty="0"/>
              <a:t>The COVID-19 pandemic has caused changes to many aspects of daily life. The Greater Los Angeles VA remains committed to providing safe patient care. In order to provide the best care possible, your doctor has ordered a pre-procedure COVID test. You will receive a call to schedule a testing appointment 1-3 days before your procedure. </a:t>
            </a:r>
          </a:p>
          <a:p>
            <a:r>
              <a:rPr lang="en-US" i="1" dirty="0"/>
              <a:t>		Please do not eat, drink, use mouthwash or chew gum within an hour of your appointment. </a:t>
            </a:r>
            <a:endParaRPr lang="en-US" b="1" i="1" dirty="0"/>
          </a:p>
          <a:p>
            <a:r>
              <a:rPr lang="en-US" b="1" i="1" dirty="0"/>
              <a:t>			</a:t>
            </a:r>
            <a:r>
              <a:rPr lang="en-US" b="1" dirty="0"/>
              <a:t>Follow signs for the Emergency Department to enter and park in Lot 42 or 43. </a:t>
            </a:r>
          </a:p>
          <a:p>
            <a:r>
              <a:rPr lang="en-US" b="1" dirty="0">
                <a:solidFill>
                  <a:srgbClr val="FF0000"/>
                </a:solidFill>
              </a:rPr>
              <a:t>		</a:t>
            </a:r>
            <a:r>
              <a:rPr lang="en-US" b="1" dirty="0"/>
              <a:t>	By the East Entrance of the main hospital (Building 500), you will find the </a:t>
            </a:r>
            <a:r>
              <a:rPr lang="en-US" b="1" dirty="0">
                <a:solidFill>
                  <a:srgbClr val="00B050"/>
                </a:solidFill>
              </a:rPr>
              <a:t>Green</a:t>
            </a:r>
            <a:r>
              <a:rPr lang="en-US" b="1" dirty="0"/>
              <a:t> 											</a:t>
            </a:r>
            <a:r>
              <a:rPr lang="en-US" b="1" u="sng" dirty="0">
                <a:solidFill>
                  <a:srgbClr val="00B050"/>
                </a:solidFill>
              </a:rPr>
              <a:t>Testing Tents 9 and 10</a:t>
            </a:r>
            <a:r>
              <a:rPr lang="en-US" b="1" dirty="0">
                <a:solidFill>
                  <a:srgbClr val="00B050"/>
                </a:solidFill>
              </a:rPr>
              <a:t>  (the PST)</a:t>
            </a:r>
            <a:r>
              <a:rPr lang="en-US" b="1" dirty="0"/>
              <a:t>	</a:t>
            </a:r>
            <a:r>
              <a:rPr lang="en-US" b="1" i="1" dirty="0"/>
              <a:t>											</a:t>
            </a:r>
          </a:p>
          <a:p>
            <a:endParaRPr lang="en-US" b="1" i="1" dirty="0">
              <a:solidFill>
                <a:schemeClr val="accent4">
                  <a:lumMod val="75000"/>
                </a:schemeClr>
              </a:solidFill>
            </a:endParaRPr>
          </a:p>
          <a:p>
            <a:endParaRPr lang="en-US" b="1" i="1" dirty="0">
              <a:solidFill>
                <a:schemeClr val="accent4">
                  <a:lumMod val="75000"/>
                </a:schemeClr>
              </a:solidFill>
            </a:endParaRPr>
          </a:p>
          <a:p>
            <a:endParaRPr lang="en-US" b="1" i="1" dirty="0">
              <a:solidFill>
                <a:schemeClr val="accent4">
                  <a:lumMod val="75000"/>
                </a:schemeClr>
              </a:solidFill>
            </a:endParaRPr>
          </a:p>
          <a:p>
            <a:endParaRPr lang="en-US" b="1" i="1" dirty="0">
              <a:solidFill>
                <a:schemeClr val="accent4">
                  <a:lumMod val="75000"/>
                </a:schemeClr>
              </a:solidFill>
            </a:endParaRPr>
          </a:p>
          <a:p>
            <a:endParaRPr lang="en-US" b="1" i="1" dirty="0">
              <a:solidFill>
                <a:schemeClr val="accent4">
                  <a:lumMod val="75000"/>
                </a:schemeClr>
              </a:solidFill>
            </a:endParaRPr>
          </a:p>
          <a:p>
            <a:endParaRPr lang="en-US" b="1" i="1" dirty="0">
              <a:solidFill>
                <a:schemeClr val="accent4">
                  <a:lumMod val="75000"/>
                </a:schemeClr>
              </a:solidFill>
            </a:endParaRPr>
          </a:p>
          <a:p>
            <a:endParaRPr lang="en-US" b="1" i="1" dirty="0">
              <a:solidFill>
                <a:schemeClr val="accent4">
                  <a:lumMod val="75000"/>
                </a:schemeClr>
              </a:solidFill>
            </a:endParaRPr>
          </a:p>
          <a:p>
            <a:r>
              <a:rPr lang="en-US" b="1" i="1" dirty="0">
                <a:solidFill>
                  <a:schemeClr val="accent4">
                    <a:lumMod val="75000"/>
                  </a:schemeClr>
                </a:solidFill>
              </a:rPr>
              <a:t>																</a:t>
            </a:r>
            <a:endParaRPr lang="en-US" i="1" dirty="0"/>
          </a:p>
          <a:p>
            <a:r>
              <a:rPr lang="en-US" sz="1400" i="1" dirty="0"/>
              <a:t>																</a:t>
            </a:r>
          </a:p>
          <a:p>
            <a:endParaRPr lang="en-US" sz="1400" i="1" dirty="0"/>
          </a:p>
          <a:p>
            <a:endParaRPr lang="en-US" sz="1100" i="1" dirty="0"/>
          </a:p>
          <a:p>
            <a:r>
              <a:rPr lang="en-US" i="1" dirty="0"/>
              <a:t>								</a:t>
            </a:r>
            <a:r>
              <a:rPr lang="en-US" b="1" i="1" dirty="0"/>
              <a:t>T</a:t>
            </a:r>
            <a:r>
              <a:rPr lang="en-US" i="1" dirty="0"/>
              <a:t>					</a:t>
            </a:r>
          </a:p>
        </p:txBody>
      </p:sp>
      <p:pic>
        <p:nvPicPr>
          <p:cNvPr id="2" name="Picture 1">
            <a:extLst>
              <a:ext uri="{FF2B5EF4-FFF2-40B4-BE49-F238E27FC236}">
                <a16:creationId xmlns:a16="http://schemas.microsoft.com/office/drawing/2014/main" id="{8C89C03C-6169-4527-917B-DC98FC1CC019}"/>
              </a:ext>
            </a:extLst>
          </p:cNvPr>
          <p:cNvPicPr>
            <a:picLocks noChangeAspect="1"/>
          </p:cNvPicPr>
          <p:nvPr/>
        </p:nvPicPr>
        <p:blipFill rotWithShape="1">
          <a:blip r:embed="rId4"/>
          <a:srcRect l="59125" t="39567" r="24459" b="44077"/>
          <a:stretch/>
        </p:blipFill>
        <p:spPr>
          <a:xfrm>
            <a:off x="2870791" y="4487624"/>
            <a:ext cx="723014" cy="683638"/>
          </a:xfrm>
          <a:prstGeom prst="rect">
            <a:avLst/>
          </a:prstGeom>
        </p:spPr>
      </p:pic>
      <p:pic>
        <p:nvPicPr>
          <p:cNvPr id="15" name="Picture 14">
            <a:extLst>
              <a:ext uri="{FF2B5EF4-FFF2-40B4-BE49-F238E27FC236}">
                <a16:creationId xmlns:a16="http://schemas.microsoft.com/office/drawing/2014/main" id="{DC82C066-232C-4E73-B363-2A9BEA0D88D8}"/>
              </a:ext>
            </a:extLst>
          </p:cNvPr>
          <p:cNvPicPr>
            <a:picLocks noChangeAspect="1"/>
          </p:cNvPicPr>
          <p:nvPr/>
        </p:nvPicPr>
        <p:blipFill rotWithShape="1">
          <a:blip r:embed="rId4"/>
          <a:srcRect l="63573" t="40919" r="28702" b="49160"/>
          <a:stretch/>
        </p:blipFill>
        <p:spPr>
          <a:xfrm>
            <a:off x="3062173" y="4756591"/>
            <a:ext cx="340243" cy="414670"/>
          </a:xfrm>
          <a:prstGeom prst="rect">
            <a:avLst/>
          </a:prstGeom>
        </p:spPr>
      </p:pic>
      <p:sp>
        <p:nvSpPr>
          <p:cNvPr id="14" name="TextBox 13">
            <a:extLst>
              <a:ext uri="{FF2B5EF4-FFF2-40B4-BE49-F238E27FC236}">
                <a16:creationId xmlns:a16="http://schemas.microsoft.com/office/drawing/2014/main" id="{5E699371-B2BA-41E5-90E5-9D1527617EB3}"/>
              </a:ext>
            </a:extLst>
          </p:cNvPr>
          <p:cNvSpPr txBox="1"/>
          <p:nvPr/>
        </p:nvSpPr>
        <p:spPr>
          <a:xfrm>
            <a:off x="2950452" y="4487623"/>
            <a:ext cx="903928" cy="461665"/>
          </a:xfrm>
          <a:prstGeom prst="rect">
            <a:avLst/>
          </a:prstGeom>
          <a:noFill/>
        </p:spPr>
        <p:txBody>
          <a:bodyPr wrap="square" rtlCol="0">
            <a:spAutoFit/>
          </a:bodyPr>
          <a:lstStyle/>
          <a:p>
            <a:r>
              <a:rPr lang="en-US" sz="1200" b="1" dirty="0"/>
              <a:t>Main Building</a:t>
            </a:r>
          </a:p>
        </p:txBody>
      </p:sp>
      <p:pic>
        <p:nvPicPr>
          <p:cNvPr id="3" name="Picture 2">
            <a:extLst>
              <a:ext uri="{FF2B5EF4-FFF2-40B4-BE49-F238E27FC236}">
                <a16:creationId xmlns:a16="http://schemas.microsoft.com/office/drawing/2014/main" id="{94443ED0-6B37-4651-83DB-C2657DD7975B}"/>
              </a:ext>
            </a:extLst>
          </p:cNvPr>
          <p:cNvPicPr>
            <a:picLocks noChangeAspect="1"/>
          </p:cNvPicPr>
          <p:nvPr/>
        </p:nvPicPr>
        <p:blipFill rotWithShape="1">
          <a:blip r:embed="rId5">
            <a:duotone>
              <a:prstClr val="black"/>
              <a:schemeClr val="tx2">
                <a:tint val="45000"/>
                <a:satMod val="400000"/>
              </a:schemeClr>
            </a:duotone>
            <a:extLst>
              <a:ext uri="{BEBA8EAE-BF5A-486C-A8C5-ECC9F3942E4B}">
                <a14:imgProps xmlns:a14="http://schemas.microsoft.com/office/drawing/2010/main">
                  <a14:imgLayer r:embed="rId6">
                    <a14:imgEffect>
                      <a14:saturation sat="33000"/>
                    </a14:imgEffect>
                  </a14:imgLayer>
                </a14:imgProps>
              </a:ext>
            </a:extLst>
          </a:blip>
          <a:srcRect t="8199"/>
          <a:stretch/>
        </p:blipFill>
        <p:spPr>
          <a:xfrm rot="18935851">
            <a:off x="549244" y="6258969"/>
            <a:ext cx="854254" cy="758919"/>
          </a:xfrm>
          <a:prstGeom prst="rect">
            <a:avLst/>
          </a:prstGeom>
        </p:spPr>
      </p:pic>
      <p:sp>
        <p:nvSpPr>
          <p:cNvPr id="6" name="Star: 5 Points 5">
            <a:extLst>
              <a:ext uri="{FF2B5EF4-FFF2-40B4-BE49-F238E27FC236}">
                <a16:creationId xmlns:a16="http://schemas.microsoft.com/office/drawing/2014/main" id="{C84B40C3-4746-4BB4-B179-1D693E7E51A1}"/>
              </a:ext>
            </a:extLst>
          </p:cNvPr>
          <p:cNvSpPr/>
          <p:nvPr/>
        </p:nvSpPr>
        <p:spPr>
          <a:xfrm>
            <a:off x="3753372" y="4694959"/>
            <a:ext cx="265814" cy="268967"/>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998573F5-C1CE-4280-B8B5-671182647880}"/>
              </a:ext>
            </a:extLst>
          </p:cNvPr>
          <p:cNvSpPr/>
          <p:nvPr/>
        </p:nvSpPr>
        <p:spPr>
          <a:xfrm>
            <a:off x="9206715" y="2417387"/>
            <a:ext cx="265814" cy="268967"/>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3CFB833B-8CEB-4EC8-BA77-D2748EE07F50}"/>
              </a:ext>
            </a:extLst>
          </p:cNvPr>
          <p:cNvCxnSpPr>
            <a:cxnSpLocks/>
          </p:cNvCxnSpPr>
          <p:nvPr/>
        </p:nvCxnSpPr>
        <p:spPr>
          <a:xfrm flipV="1">
            <a:off x="4164302" y="3275171"/>
            <a:ext cx="792140" cy="13850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DE45D79-AE0C-43D0-9EFA-E46779DFDD40}"/>
              </a:ext>
            </a:extLst>
          </p:cNvPr>
          <p:cNvCxnSpPr>
            <a:cxnSpLocks/>
          </p:cNvCxnSpPr>
          <p:nvPr/>
        </p:nvCxnSpPr>
        <p:spPr>
          <a:xfrm flipH="1" flipV="1">
            <a:off x="3875103" y="4984813"/>
            <a:ext cx="120424" cy="1281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E8DBAC3-46AA-4635-B457-508744071A99}"/>
              </a:ext>
            </a:extLst>
          </p:cNvPr>
          <p:cNvSpPr/>
          <p:nvPr/>
        </p:nvSpPr>
        <p:spPr>
          <a:xfrm>
            <a:off x="107004" y="151428"/>
            <a:ext cx="9822137" cy="7494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F21A0BE-0AD2-4981-B358-0460A3BAC5DD}"/>
              </a:ext>
            </a:extLst>
          </p:cNvPr>
          <p:cNvSpPr txBox="1"/>
          <p:nvPr/>
        </p:nvSpPr>
        <p:spPr>
          <a:xfrm>
            <a:off x="5082530" y="3099323"/>
            <a:ext cx="1466573" cy="461665"/>
          </a:xfrm>
          <a:prstGeom prst="rect">
            <a:avLst/>
          </a:prstGeom>
          <a:noFill/>
        </p:spPr>
        <p:txBody>
          <a:bodyPr wrap="square" rtlCol="0">
            <a:spAutoFit/>
          </a:bodyPr>
          <a:lstStyle/>
          <a:p>
            <a:r>
              <a:rPr lang="en-US" sz="1200" b="1" dirty="0"/>
              <a:t>East Entrance of Building 500</a:t>
            </a:r>
          </a:p>
        </p:txBody>
      </p:sp>
      <p:pic>
        <p:nvPicPr>
          <p:cNvPr id="10" name="Picture 9" descr="A picture containing drawing&#10;&#10;Description automatically generated">
            <a:extLst>
              <a:ext uri="{FF2B5EF4-FFF2-40B4-BE49-F238E27FC236}">
                <a16:creationId xmlns:a16="http://schemas.microsoft.com/office/drawing/2014/main" id="{A87AA2BC-46B3-4C99-9104-C51FC604973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000" b="95000" l="10000" r="90000">
                        <a14:foregroundMark x1="19667" y1="11500" x2="19667" y2="53250"/>
                        <a14:foregroundMark x1="25000" y1="76250" x2="63000" y2="95000"/>
                        <a14:foregroundMark x1="60333" y1="93500" x2="32833" y2="90250"/>
                        <a14:foregroundMark x1="32833" y1="90250" x2="24167" y2="92750"/>
                        <a14:foregroundMark x1="24167" y1="92750" x2="21167" y2="90250"/>
                        <a14:foregroundMark x1="21167" y1="89000" x2="21000" y2="47000"/>
                        <a14:foregroundMark x1="21000" y1="47000" x2="23000" y2="34250"/>
                        <a14:foregroundMark x1="23000" y1="34250" x2="22000" y2="18000"/>
                        <a14:foregroundMark x1="22000" y1="18000" x2="27333" y2="7250"/>
                        <a14:foregroundMark x1="27333" y1="7250" x2="48833" y2="3000"/>
                        <a14:foregroundMark x1="48833" y1="3000" x2="67000" y2="9250"/>
                        <a14:foregroundMark x1="45667" y1="6500" x2="48000" y2="48250"/>
                        <a14:foregroundMark x1="48000" y1="48250" x2="48333" y2="49750"/>
                        <a14:foregroundMark x1="68333" y1="45500" x2="33667" y2="18500"/>
                        <a14:foregroundMark x1="44667" y1="18500" x2="38333" y2="76500"/>
                        <a14:foregroundMark x1="46000" y1="51250" x2="46500" y2="63750"/>
                        <a14:foregroundMark x1="45333" y1="67500" x2="53333" y2="76000"/>
                        <a14:foregroundMark x1="53333" y1="76000" x2="63333" y2="81000"/>
                        <a14:foregroundMark x1="63333" y1="81000" x2="73500" y2="80500"/>
                        <a14:foregroundMark x1="73500" y1="80500" x2="46167" y2="84500"/>
                        <a14:foregroundMark x1="46167" y1="84500" x2="55000" y2="83000"/>
                        <a14:foregroundMark x1="55000" y1="83000" x2="65167" y2="84500"/>
                        <a14:foregroundMark x1="65167" y1="84500" x2="54333" y2="84250"/>
                        <a14:foregroundMark x1="54333" y1="84250" x2="69833" y2="78750"/>
                        <a14:foregroundMark x1="69833" y1="78750" x2="50167" y2="78250"/>
                        <a14:foregroundMark x1="50167" y1="78250" x2="61000" y2="73000"/>
                        <a14:foregroundMark x1="61000" y1="73000" x2="63000" y2="73000"/>
                        <a14:foregroundMark x1="60667" y1="36500" x2="65000" y2="21500"/>
                        <a14:foregroundMark x1="65000" y1="21500" x2="60333" y2="40250"/>
                        <a14:foregroundMark x1="60333" y1="40250" x2="58667" y2="26750"/>
                        <a14:foregroundMark x1="58667" y1="26750" x2="47667" y2="20500"/>
                        <a14:foregroundMark x1="47667" y1="20500" x2="46667" y2="20500"/>
                        <a14:foregroundMark x1="45500" y1="15000" x2="67667" y2="23000"/>
                        <a14:foregroundMark x1="67667" y1="23000" x2="59833" y2="18500"/>
                        <a14:foregroundMark x1="59833" y1="18500" x2="59667" y2="18500"/>
                      </a14:backgroundRemoval>
                    </a14:imgEffect>
                  </a14:imgLayer>
                </a14:imgProps>
              </a:ext>
            </a:extLst>
          </a:blip>
          <a:stretch>
            <a:fillRect/>
          </a:stretch>
        </p:blipFill>
        <p:spPr>
          <a:xfrm>
            <a:off x="3784981" y="5741449"/>
            <a:ext cx="468410" cy="312274"/>
          </a:xfrm>
          <a:prstGeom prst="rect">
            <a:avLst/>
          </a:prstGeom>
        </p:spPr>
      </p:pic>
      <p:sp>
        <p:nvSpPr>
          <p:cNvPr id="8" name="TextBox 7">
            <a:extLst>
              <a:ext uri="{FF2B5EF4-FFF2-40B4-BE49-F238E27FC236}">
                <a16:creationId xmlns:a16="http://schemas.microsoft.com/office/drawing/2014/main" id="{EAF913D5-F87C-4B62-B884-B882CF7BAC71}"/>
              </a:ext>
            </a:extLst>
          </p:cNvPr>
          <p:cNvSpPr txBox="1"/>
          <p:nvPr/>
        </p:nvSpPr>
        <p:spPr>
          <a:xfrm>
            <a:off x="5018072" y="3729293"/>
            <a:ext cx="3672314" cy="3139321"/>
          </a:xfrm>
          <a:prstGeom prst="rect">
            <a:avLst/>
          </a:prstGeom>
          <a:noFill/>
        </p:spPr>
        <p:txBody>
          <a:bodyPr wrap="square" rtlCol="0">
            <a:spAutoFit/>
          </a:bodyPr>
          <a:lstStyle/>
          <a:p>
            <a:r>
              <a:rPr lang="en-US" dirty="0"/>
              <a:t>When you arrive, a nurse will check you in and you will perform the nasal (nose) swab.  The visit should take about 20 minutes.  </a:t>
            </a:r>
          </a:p>
          <a:p>
            <a:r>
              <a:rPr lang="en-US" dirty="0"/>
              <a:t>If you develop COVID symptoms before your testing appointment, please call your case manager or doctor immediately.</a:t>
            </a:r>
          </a:p>
          <a:p>
            <a:endParaRPr lang="en-US" dirty="0"/>
          </a:p>
          <a:p>
            <a:r>
              <a:rPr lang="en-US" b="1" dirty="0"/>
              <a:t>Thank you for choosing GLA for your quality healthcare!</a:t>
            </a:r>
          </a:p>
        </p:txBody>
      </p:sp>
    </p:spTree>
    <p:extLst>
      <p:ext uri="{BB962C8B-B14F-4D97-AF65-F5344CB8AC3E}">
        <p14:creationId xmlns:p14="http://schemas.microsoft.com/office/powerpoint/2010/main" val="11668719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11451</TotalTime>
  <Words>604</Words>
  <Application>Microsoft Office PowerPoint</Application>
  <PresentationFormat>Custom</PresentationFormat>
  <Paragraphs>62</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Screenshots for pre-procedure COVID test orders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Jatt</dc:creator>
  <cp:lastModifiedBy>Vazirani, Sondra</cp:lastModifiedBy>
  <cp:revision>717</cp:revision>
  <dcterms:created xsi:type="dcterms:W3CDTF">2020-03-18T22:43:15Z</dcterms:created>
  <dcterms:modified xsi:type="dcterms:W3CDTF">2020-08-07T22:11:30Z</dcterms:modified>
</cp:coreProperties>
</file>