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58D06-B0D3-2B42-946B-D6D07DE48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29FF0-FC24-1D47-9F35-CA214D6A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7109F-11D4-3945-B1C7-814D5A98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A2C74-6844-2B44-9AF3-20FF102E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93B9-A89E-5243-9AEB-B88D1CCE8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6AF10-0BEC-9944-82D5-CED66A65E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627934-A021-9D43-863E-0075E594A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F1E59-1B62-7C47-AB7A-84F1BADE9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FBED8-CA4E-8A42-9D81-591D3E37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E8D7F-D365-764D-86AA-20BFE3EB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3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D3ECD-7C50-B547-921A-7C19040A2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E17DB-FDC3-0145-A48E-AC7E697F7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54AC7-3BF7-2840-A56D-838B350E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9386F-E89D-8148-9221-C5686E03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8F10D-C948-EC45-8C58-47914362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0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E509F-839C-E24D-ADC9-7CC071934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A25F5-E1E8-F44F-8D2A-014DC0CFE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3CCCD-A284-894C-8E48-4D733E59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F9609-E4B2-F042-AE10-C9FD992E6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DF297-374F-B743-9C71-005B12292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0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16014-E250-764C-A2B4-0EF2B6CBC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92AED-C693-594C-8B69-191442A58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58F95-AE3C-254C-9DEB-8FE10B9E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F0993-0E91-AE44-B094-F151DFE5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854AA-13BF-9F4A-BB85-9A2BEA38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7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0609A-D5B1-0740-884F-18ABEE050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44258-2CA5-1642-84A5-50813AD23E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53F9E-F021-F04C-91C8-3FF151D63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F2E2E-179D-5744-B912-F73A718E8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7FF07-0E4E-0B48-B38F-416D8C9FA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12A4A-8209-7D41-BB49-603AB830E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0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4DD8E-9652-5C44-9604-DD84640D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0BFE5-F9AE-A347-B5FF-C789EB28D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D5594-142D-4941-8AE7-CD1E79D6A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63816E-3F31-C542-841D-E4679D8CC0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2A11BD-B084-6943-80B1-2032B879E0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A6277D-81F0-7C4E-972C-FC15C5B14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702642-34B7-BE44-8DE2-5E60456D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B073B4-2F6F-4C49-9E88-2E949BF5B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9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382C8-303D-E548-9931-8B51230C6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F4D599-7587-E543-A918-8D35F71E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E8B40-FC96-3846-A835-92DACCE25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4E8D3-C5E7-3C47-B08E-24402D7F0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0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EFFDF7-F3CA-2444-A447-B430F4DA9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B0949C-73C7-C34A-996F-DE9564347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7EA1F-54E6-4A48-B229-CCADBC9F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1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D44C8-B2BA-E149-88BE-55752D4C9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1D7A9-7582-464B-9926-F87C621E0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FC6C21-7CE1-4B4C-8B44-30790D77B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2DCAA-665E-AF4E-BC64-9DBC2D806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E8126-BEDA-CC4B-AB74-9CEACA184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55A25-03D4-F644-8D83-B7BC64B41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4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C65EF-F8B6-364F-BDE4-715C4FE1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486F1-A551-A946-9853-5E945F143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6D762-1823-F945-BADB-EF590C70B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C3117-04A9-D541-8CB1-53EEC0B7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04BB5-35DA-424A-B3ED-7FE115E30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2EDBB-18AA-B846-93E4-552CAC243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5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6D52B8-6896-D942-BD58-85BC259C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9D87E-DDB1-1546-A978-2721C06B0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1D86D-6BF0-9645-89CC-C29AB044B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8A07B-E61D-F943-B9F2-87F41E93DAB1}" type="datetimeFigureOut">
              <a:rPr lang="en-US" smtClean="0"/>
              <a:t>6/21/19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C0B2F-5062-A04E-9848-C4D96D68F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D7A1A-80EA-B240-BCAA-05BB8633B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A7B8F-8AAB-E943-93D6-806C53643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3AEB03-991A-0944-BD80-4C606026AA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07" y="370703"/>
            <a:ext cx="11738920" cy="5980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531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Kim</dc:creator>
  <cp:lastModifiedBy>Dennis Kim</cp:lastModifiedBy>
  <cp:revision>1</cp:revision>
  <dcterms:created xsi:type="dcterms:W3CDTF">2019-06-21T17:38:49Z</dcterms:created>
  <dcterms:modified xsi:type="dcterms:W3CDTF">2019-06-21T17:39:24Z</dcterms:modified>
</cp:coreProperties>
</file>